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3675" r:id="rId5"/>
  </p:sldMasterIdLst>
  <p:notesMasterIdLst>
    <p:notesMasterId r:id="rId65"/>
  </p:notesMasterIdLst>
  <p:sldIdLst>
    <p:sldId id="256" r:id="rId6"/>
    <p:sldId id="339" r:id="rId7"/>
    <p:sldId id="340" r:id="rId8"/>
    <p:sldId id="330" r:id="rId9"/>
    <p:sldId id="863" r:id="rId10"/>
    <p:sldId id="302" r:id="rId11"/>
    <p:sldId id="866" r:id="rId12"/>
    <p:sldId id="932" r:id="rId13"/>
    <p:sldId id="933" r:id="rId14"/>
    <p:sldId id="934" r:id="rId15"/>
    <p:sldId id="931" r:id="rId16"/>
    <p:sldId id="935" r:id="rId17"/>
    <p:sldId id="936" r:id="rId18"/>
    <p:sldId id="938" r:id="rId19"/>
    <p:sldId id="939" r:id="rId20"/>
    <p:sldId id="947" r:id="rId21"/>
    <p:sldId id="940" r:id="rId22"/>
    <p:sldId id="944" r:id="rId23"/>
    <p:sldId id="941" r:id="rId24"/>
    <p:sldId id="945" r:id="rId25"/>
    <p:sldId id="921" r:id="rId26"/>
    <p:sldId id="922" r:id="rId27"/>
    <p:sldId id="855" r:id="rId28"/>
    <p:sldId id="923" r:id="rId29"/>
    <p:sldId id="843" r:id="rId30"/>
    <p:sldId id="924" r:id="rId31"/>
    <p:sldId id="925" r:id="rId32"/>
    <p:sldId id="306" r:id="rId33"/>
    <p:sldId id="266" r:id="rId34"/>
    <p:sldId id="853" r:id="rId35"/>
    <p:sldId id="304" r:id="rId36"/>
    <p:sldId id="308" r:id="rId37"/>
    <p:sldId id="848" r:id="rId38"/>
    <p:sldId id="849" r:id="rId39"/>
    <p:sldId id="1180" r:id="rId40"/>
    <p:sldId id="1179" r:id="rId41"/>
    <p:sldId id="1181" r:id="rId42"/>
    <p:sldId id="1182" r:id="rId43"/>
    <p:sldId id="861" r:id="rId44"/>
    <p:sldId id="850" r:id="rId45"/>
    <p:sldId id="854" r:id="rId46"/>
    <p:sldId id="1054" r:id="rId47"/>
    <p:sldId id="1051" r:id="rId48"/>
    <p:sldId id="1061" r:id="rId49"/>
    <p:sldId id="1060" r:id="rId50"/>
    <p:sldId id="1089" r:id="rId51"/>
    <p:sldId id="1090" r:id="rId52"/>
    <p:sldId id="1177" r:id="rId53"/>
    <p:sldId id="1053" r:id="rId54"/>
    <p:sldId id="1088" r:id="rId55"/>
    <p:sldId id="805" r:id="rId56"/>
    <p:sldId id="1178" r:id="rId57"/>
    <p:sldId id="355" r:id="rId58"/>
    <p:sldId id="1097" r:id="rId59"/>
    <p:sldId id="1099" r:id="rId60"/>
    <p:sldId id="1064" r:id="rId61"/>
    <p:sldId id="1065" r:id="rId62"/>
    <p:sldId id="1081" r:id="rId63"/>
    <p:sldId id="1063" r:id="rId64"/>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3" autoAdjust="0"/>
    <p:restoredTop sz="90506" autoAdjust="0"/>
  </p:normalViewPr>
  <p:slideViewPr>
    <p:cSldViewPr snapToGrid="0">
      <p:cViewPr varScale="1">
        <p:scale>
          <a:sx n="90" d="100"/>
          <a:sy n="90" d="100"/>
        </p:scale>
        <p:origin x="300" y="6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章宜 竹林" userId="8cd666bec4d36044" providerId="LiveId" clId="{261AC405-9A38-49C4-A72B-9A358D905513}"/>
    <pc:docChg chg="undo custSel addSld delSld modSld sldOrd">
      <pc:chgData name="章宜 竹林" userId="8cd666bec4d36044" providerId="LiveId" clId="{261AC405-9A38-49C4-A72B-9A358D905513}" dt="2024-09-21T07:52:21.906" v="2663" actId="1076"/>
      <pc:docMkLst>
        <pc:docMk/>
      </pc:docMkLst>
      <pc:sldChg chg="addSp delSp modSp del mod">
        <pc:chgData name="章宜 竹林" userId="8cd666bec4d36044" providerId="LiveId" clId="{261AC405-9A38-49C4-A72B-9A358D905513}" dt="2024-09-21T03:16:01.477" v="2105" actId="47"/>
        <pc:sldMkLst>
          <pc:docMk/>
          <pc:sldMk cId="1950054132" sldId="294"/>
        </pc:sldMkLst>
        <pc:spChg chg="add mod">
          <ac:chgData name="章宜 竹林" userId="8cd666bec4d36044" providerId="LiveId" clId="{261AC405-9A38-49C4-A72B-9A358D905513}" dt="2024-09-21T01:42:37.736" v="708" actId="21"/>
          <ac:spMkLst>
            <pc:docMk/>
            <pc:sldMk cId="1950054132" sldId="294"/>
            <ac:spMk id="3" creationId="{678C0F9E-18EF-DF52-F53B-9F3C62F28335}"/>
          </ac:spMkLst>
        </pc:spChg>
        <pc:spChg chg="mod">
          <ac:chgData name="章宜 竹林" userId="8cd666bec4d36044" providerId="LiveId" clId="{261AC405-9A38-49C4-A72B-9A358D905513}" dt="2024-09-20T12:07:25.576" v="623" actId="207"/>
          <ac:spMkLst>
            <pc:docMk/>
            <pc:sldMk cId="1950054132" sldId="294"/>
            <ac:spMk id="8" creationId="{3EE27694-8DD5-7522-ABFB-C3A50F17AA13}"/>
          </ac:spMkLst>
        </pc:spChg>
        <pc:spChg chg="add del">
          <ac:chgData name="章宜 竹林" userId="8cd666bec4d36044" providerId="LiveId" clId="{261AC405-9A38-49C4-A72B-9A358D905513}" dt="2024-09-21T01:42:40.700" v="711" actId="21"/>
          <ac:spMkLst>
            <pc:docMk/>
            <pc:sldMk cId="1950054132" sldId="294"/>
            <ac:spMk id="9" creationId="{15887BB9-4393-D3AD-6213-E1E353CDB399}"/>
          </ac:spMkLst>
        </pc:spChg>
        <pc:spChg chg="add del">
          <ac:chgData name="章宜 竹林" userId="8cd666bec4d36044" providerId="LiveId" clId="{261AC405-9A38-49C4-A72B-9A358D905513}" dt="2024-09-21T01:42:40.700" v="711" actId="21"/>
          <ac:spMkLst>
            <pc:docMk/>
            <pc:sldMk cId="1950054132" sldId="294"/>
            <ac:spMk id="10" creationId="{1CAD40C7-B851-2F6F-A396-E5C0F6C9466E}"/>
          </ac:spMkLst>
        </pc:spChg>
        <pc:spChg chg="add mod">
          <ac:chgData name="章宜 竹林" userId="8cd666bec4d36044" providerId="LiveId" clId="{261AC405-9A38-49C4-A72B-9A358D905513}" dt="2024-09-21T01:42:39.003" v="709"/>
          <ac:spMkLst>
            <pc:docMk/>
            <pc:sldMk cId="1950054132" sldId="294"/>
            <ac:spMk id="11" creationId="{15887BB9-4393-D3AD-6213-E1E353CDB399}"/>
          </ac:spMkLst>
        </pc:spChg>
        <pc:spChg chg="add del">
          <ac:chgData name="章宜 竹林" userId="8cd666bec4d36044" providerId="LiveId" clId="{261AC405-9A38-49C4-A72B-9A358D905513}" dt="2024-09-21T01:42:40.700" v="711" actId="21"/>
          <ac:spMkLst>
            <pc:docMk/>
            <pc:sldMk cId="1950054132" sldId="294"/>
            <ac:spMk id="12" creationId="{4C3F29EC-50CF-AAA5-EDE8-FE7F8E4933F6}"/>
          </ac:spMkLst>
        </pc:spChg>
        <pc:spChg chg="add mod">
          <ac:chgData name="章宜 竹林" userId="8cd666bec4d36044" providerId="LiveId" clId="{261AC405-9A38-49C4-A72B-9A358D905513}" dt="2024-09-21T01:42:39.003" v="709"/>
          <ac:spMkLst>
            <pc:docMk/>
            <pc:sldMk cId="1950054132" sldId="294"/>
            <ac:spMk id="13" creationId="{1CAD40C7-B851-2F6F-A396-E5C0F6C9466E}"/>
          </ac:spMkLst>
        </pc:spChg>
        <pc:spChg chg="add mod">
          <ac:chgData name="章宜 竹林" userId="8cd666bec4d36044" providerId="LiveId" clId="{261AC405-9A38-49C4-A72B-9A358D905513}" dt="2024-09-21T01:42:39.003" v="709"/>
          <ac:spMkLst>
            <pc:docMk/>
            <pc:sldMk cId="1950054132" sldId="294"/>
            <ac:spMk id="14" creationId="{4C3F29EC-50CF-AAA5-EDE8-FE7F8E4933F6}"/>
          </ac:spMkLst>
        </pc:spChg>
        <pc:spChg chg="add mod">
          <ac:chgData name="章宜 竹林" userId="8cd666bec4d36044" providerId="LiveId" clId="{261AC405-9A38-49C4-A72B-9A358D905513}" dt="2024-09-21T01:42:39.003" v="709"/>
          <ac:spMkLst>
            <pc:docMk/>
            <pc:sldMk cId="1950054132" sldId="294"/>
            <ac:spMk id="15" creationId="{646D800D-385A-22AA-546B-0EAD4076693A}"/>
          </ac:spMkLst>
        </pc:spChg>
        <pc:spChg chg="add del">
          <ac:chgData name="章宜 竹林" userId="8cd666bec4d36044" providerId="LiveId" clId="{261AC405-9A38-49C4-A72B-9A358D905513}" dt="2024-09-21T01:42:40.700" v="711" actId="21"/>
          <ac:spMkLst>
            <pc:docMk/>
            <pc:sldMk cId="1950054132" sldId="294"/>
            <ac:spMk id="16" creationId="{646D800D-385A-22AA-546B-0EAD4076693A}"/>
          </ac:spMkLst>
        </pc:spChg>
        <pc:picChg chg="add mod">
          <ac:chgData name="章宜 竹林" userId="8cd666bec4d36044" providerId="LiveId" clId="{261AC405-9A38-49C4-A72B-9A358D905513}" dt="2024-09-21T01:42:40.411" v="710"/>
          <ac:picMkLst>
            <pc:docMk/>
            <pc:sldMk cId="1950054132" sldId="294"/>
            <ac:picMk id="6" creationId="{702232CC-EDBC-8D7C-8B56-57BFF6772B54}"/>
          </ac:picMkLst>
        </pc:picChg>
        <pc:picChg chg="add del">
          <ac:chgData name="章宜 竹林" userId="8cd666bec4d36044" providerId="LiveId" clId="{261AC405-9A38-49C4-A72B-9A358D905513}" dt="2024-09-21T01:42:40.700" v="711" actId="21"/>
          <ac:picMkLst>
            <pc:docMk/>
            <pc:sldMk cId="1950054132" sldId="294"/>
            <ac:picMk id="7" creationId="{702232CC-EDBC-8D7C-8B56-57BFF6772B54}"/>
          </ac:picMkLst>
        </pc:picChg>
      </pc:sldChg>
      <pc:sldChg chg="addSp delSp modSp mod">
        <pc:chgData name="章宜 竹林" userId="8cd666bec4d36044" providerId="LiveId" clId="{261AC405-9A38-49C4-A72B-9A358D905513}" dt="2024-09-20T07:53:44.386" v="620" actId="20577"/>
        <pc:sldMkLst>
          <pc:docMk/>
          <pc:sldMk cId="1575412123" sldId="304"/>
        </pc:sldMkLst>
        <pc:spChg chg="mod">
          <ac:chgData name="章宜 竹林" userId="8cd666bec4d36044" providerId="LiveId" clId="{261AC405-9A38-49C4-A72B-9A358D905513}" dt="2024-09-20T07:44:50.514" v="381"/>
          <ac:spMkLst>
            <pc:docMk/>
            <pc:sldMk cId="1575412123" sldId="304"/>
            <ac:spMk id="3" creationId="{43B275D6-9FD7-3333-CE22-716C1E9A278F}"/>
          </ac:spMkLst>
        </pc:spChg>
        <pc:spChg chg="mod">
          <ac:chgData name="章宜 竹林" userId="8cd666bec4d36044" providerId="LiveId" clId="{261AC405-9A38-49C4-A72B-9A358D905513}" dt="2024-09-20T07:53:44.386" v="620" actId="20577"/>
          <ac:spMkLst>
            <pc:docMk/>
            <pc:sldMk cId="1575412123" sldId="304"/>
            <ac:spMk id="5" creationId="{287B55DA-C962-06C2-0AB9-F5474D3D07FA}"/>
          </ac:spMkLst>
        </pc:spChg>
        <pc:spChg chg="del">
          <ac:chgData name="章宜 竹林" userId="8cd666bec4d36044" providerId="LiveId" clId="{261AC405-9A38-49C4-A72B-9A358D905513}" dt="2024-09-20T07:37:35.717" v="69" actId="478"/>
          <ac:spMkLst>
            <pc:docMk/>
            <pc:sldMk cId="1575412123" sldId="304"/>
            <ac:spMk id="7" creationId="{FEF8B9BD-FBC3-5D7B-9F7B-8C2B252B2196}"/>
          </ac:spMkLst>
        </pc:spChg>
        <pc:spChg chg="mod">
          <ac:chgData name="章宜 竹林" userId="8cd666bec4d36044" providerId="LiveId" clId="{261AC405-9A38-49C4-A72B-9A358D905513}" dt="2024-09-20T07:53:21.198" v="608" actId="1076"/>
          <ac:spMkLst>
            <pc:docMk/>
            <pc:sldMk cId="1575412123" sldId="304"/>
            <ac:spMk id="9" creationId="{7A355091-F97D-D7C2-BF56-2CE57CF207F1}"/>
          </ac:spMkLst>
        </pc:spChg>
        <pc:spChg chg="add del mod">
          <ac:chgData name="章宜 竹林" userId="8cd666bec4d36044" providerId="LiveId" clId="{261AC405-9A38-49C4-A72B-9A358D905513}" dt="2024-09-20T07:44:54.999" v="387"/>
          <ac:spMkLst>
            <pc:docMk/>
            <pc:sldMk cId="1575412123" sldId="304"/>
            <ac:spMk id="11" creationId="{56294A86-8BE7-9212-4664-4FBD16ED00C7}"/>
          </ac:spMkLst>
        </pc:spChg>
        <pc:spChg chg="add mod">
          <ac:chgData name="章宜 竹林" userId="8cd666bec4d36044" providerId="LiveId" clId="{261AC405-9A38-49C4-A72B-9A358D905513}" dt="2024-09-20T07:47:24.779" v="462" actId="1076"/>
          <ac:spMkLst>
            <pc:docMk/>
            <pc:sldMk cId="1575412123" sldId="304"/>
            <ac:spMk id="12" creationId="{6F55293D-EA11-378C-1942-DE20D4B6CFDE}"/>
          </ac:spMkLst>
        </pc:spChg>
        <pc:spChg chg="add mod">
          <ac:chgData name="章宜 竹林" userId="8cd666bec4d36044" providerId="LiveId" clId="{261AC405-9A38-49C4-A72B-9A358D905513}" dt="2024-09-20T07:53:13.567" v="607" actId="20577"/>
          <ac:spMkLst>
            <pc:docMk/>
            <pc:sldMk cId="1575412123" sldId="304"/>
            <ac:spMk id="13" creationId="{FB87623B-1F06-E9FF-1813-62219BFCECD4}"/>
          </ac:spMkLst>
        </pc:spChg>
        <pc:picChg chg="add mod modCrop">
          <ac:chgData name="章宜 竹林" userId="8cd666bec4d36044" providerId="LiveId" clId="{261AC405-9A38-49C4-A72B-9A358D905513}" dt="2024-09-20T07:41:57.483" v="358" actId="732"/>
          <ac:picMkLst>
            <pc:docMk/>
            <pc:sldMk cId="1575412123" sldId="304"/>
            <ac:picMk id="6" creationId="{7238A3B3-F3BD-DD18-16D4-843BA10A14BE}"/>
          </ac:picMkLst>
        </pc:picChg>
        <pc:picChg chg="add del mod">
          <ac:chgData name="章宜 竹林" userId="8cd666bec4d36044" providerId="LiveId" clId="{261AC405-9A38-49C4-A72B-9A358D905513}" dt="2024-09-20T07:53:32.171" v="609" actId="478"/>
          <ac:picMkLst>
            <pc:docMk/>
            <pc:sldMk cId="1575412123" sldId="304"/>
            <ac:picMk id="8" creationId="{D1B4D1DC-CD4A-517A-5EBE-6E94BBEBFD2B}"/>
          </ac:picMkLst>
        </pc:picChg>
      </pc:sldChg>
      <pc:sldChg chg="modSp mod">
        <pc:chgData name="章宜 竹林" userId="8cd666bec4d36044" providerId="LiveId" clId="{261AC405-9A38-49C4-A72B-9A358D905513}" dt="2024-09-21T04:42:04.994" v="2225" actId="20577"/>
        <pc:sldMkLst>
          <pc:docMk/>
          <pc:sldMk cId="3775898034" sldId="312"/>
        </pc:sldMkLst>
        <pc:spChg chg="mod">
          <ac:chgData name="章宜 竹林" userId="8cd666bec4d36044" providerId="LiveId" clId="{261AC405-9A38-49C4-A72B-9A358D905513}" dt="2024-09-21T04:42:04.994" v="2225" actId="20577"/>
          <ac:spMkLst>
            <pc:docMk/>
            <pc:sldMk cId="3775898034" sldId="312"/>
            <ac:spMk id="9" creationId="{E3EEF959-7D1E-577F-7424-87B976179708}"/>
          </ac:spMkLst>
        </pc:spChg>
      </pc:sldChg>
      <pc:sldChg chg="addSp delSp modSp mod modNotesTx">
        <pc:chgData name="章宜 竹林" userId="8cd666bec4d36044" providerId="LiveId" clId="{261AC405-9A38-49C4-A72B-9A358D905513}" dt="2024-09-21T07:52:21.906" v="2663" actId="1076"/>
        <pc:sldMkLst>
          <pc:docMk/>
          <pc:sldMk cId="2964445143" sldId="318"/>
        </pc:sldMkLst>
        <pc:spChg chg="mod">
          <ac:chgData name="章宜 竹林" userId="8cd666bec4d36044" providerId="LiveId" clId="{261AC405-9A38-49C4-A72B-9A358D905513}" dt="2024-09-21T03:20:19.392" v="2172" actId="1036"/>
          <ac:spMkLst>
            <pc:docMk/>
            <pc:sldMk cId="2964445143" sldId="318"/>
            <ac:spMk id="8" creationId="{856B82C3-4CE6-B5A3-50EA-50280842F5E1}"/>
          </ac:spMkLst>
        </pc:spChg>
        <pc:spChg chg="add mod">
          <ac:chgData name="章宜 竹林" userId="8cd666bec4d36044" providerId="LiveId" clId="{261AC405-9A38-49C4-A72B-9A358D905513}" dt="2024-09-21T03:20:04.778" v="2168" actId="1076"/>
          <ac:spMkLst>
            <pc:docMk/>
            <pc:sldMk cId="2964445143" sldId="318"/>
            <ac:spMk id="10" creationId="{5AA6E0B3-CAD4-7E1A-0274-1382FC02764F}"/>
          </ac:spMkLst>
        </pc:spChg>
        <pc:spChg chg="add mod">
          <ac:chgData name="章宜 竹林" userId="8cd666bec4d36044" providerId="LiveId" clId="{261AC405-9A38-49C4-A72B-9A358D905513}" dt="2024-09-21T03:20:04.778" v="2168" actId="1076"/>
          <ac:spMkLst>
            <pc:docMk/>
            <pc:sldMk cId="2964445143" sldId="318"/>
            <ac:spMk id="11" creationId="{4FADEA35-5245-45AC-3E54-2AFF645AC8C8}"/>
          </ac:spMkLst>
        </pc:spChg>
        <pc:spChg chg="add mod">
          <ac:chgData name="章宜 竹林" userId="8cd666bec4d36044" providerId="LiveId" clId="{261AC405-9A38-49C4-A72B-9A358D905513}" dt="2024-09-21T03:20:04.778" v="2168" actId="1076"/>
          <ac:spMkLst>
            <pc:docMk/>
            <pc:sldMk cId="2964445143" sldId="318"/>
            <ac:spMk id="12" creationId="{2B19D10E-7AD6-ABBB-9C62-37B9DC8AC0C9}"/>
          </ac:spMkLst>
        </pc:spChg>
        <pc:spChg chg="add mod">
          <ac:chgData name="章宜 竹林" userId="8cd666bec4d36044" providerId="LiveId" clId="{261AC405-9A38-49C4-A72B-9A358D905513}" dt="2024-09-21T03:20:04.778" v="2168" actId="1076"/>
          <ac:spMkLst>
            <pc:docMk/>
            <pc:sldMk cId="2964445143" sldId="318"/>
            <ac:spMk id="13" creationId="{2802799D-C1B4-ED5D-ED39-5DE8C6CB1CF0}"/>
          </ac:spMkLst>
        </pc:spChg>
        <pc:spChg chg="mod">
          <ac:chgData name="章宜 竹林" userId="8cd666bec4d36044" providerId="LiveId" clId="{261AC405-9A38-49C4-A72B-9A358D905513}" dt="2024-09-21T03:20:23.503" v="2174" actId="1036"/>
          <ac:spMkLst>
            <pc:docMk/>
            <pc:sldMk cId="2964445143" sldId="318"/>
            <ac:spMk id="15" creationId="{632A88AD-C532-8EE9-0BD7-B3F3C33330E2}"/>
          </ac:spMkLst>
        </pc:spChg>
        <pc:picChg chg="add mod">
          <ac:chgData name="章宜 竹林" userId="8cd666bec4d36044" providerId="LiveId" clId="{261AC405-9A38-49C4-A72B-9A358D905513}" dt="2024-09-21T01:42:26.832" v="707"/>
          <ac:picMkLst>
            <pc:docMk/>
            <pc:sldMk cId="2964445143" sldId="318"/>
            <ac:picMk id="3" creationId="{6B11B6E2-9261-57BA-146C-0F9107F253DF}"/>
          </ac:picMkLst>
        </pc:picChg>
        <pc:picChg chg="add del mod">
          <ac:chgData name="章宜 竹林" userId="8cd666bec4d36044" providerId="LiveId" clId="{261AC405-9A38-49C4-A72B-9A358D905513}" dt="2024-09-21T07:49:57.270" v="2637" actId="14826"/>
          <ac:picMkLst>
            <pc:docMk/>
            <pc:sldMk cId="2964445143" sldId="318"/>
            <ac:picMk id="6" creationId="{E78F59C0-3BFC-DFF1-C4D4-1229E8F0B347}"/>
          </ac:picMkLst>
        </pc:picChg>
        <pc:picChg chg="mod">
          <ac:chgData name="章宜 竹林" userId="8cd666bec4d36044" providerId="LiveId" clId="{261AC405-9A38-49C4-A72B-9A358D905513}" dt="2024-09-21T07:50:09.423" v="2638" actId="14826"/>
          <ac:picMkLst>
            <pc:docMk/>
            <pc:sldMk cId="2964445143" sldId="318"/>
            <ac:picMk id="7" creationId="{CE6C643A-FAC9-91C5-2D89-D016DF9D8A86}"/>
          </ac:picMkLst>
        </pc:picChg>
        <pc:picChg chg="add mod">
          <ac:chgData name="章宜 竹林" userId="8cd666bec4d36044" providerId="LiveId" clId="{261AC405-9A38-49C4-A72B-9A358D905513}" dt="2024-09-21T03:20:04.778" v="2168" actId="1076"/>
          <ac:picMkLst>
            <pc:docMk/>
            <pc:sldMk cId="2964445143" sldId="318"/>
            <ac:picMk id="9" creationId="{B87A4801-6E26-D79C-1C51-53BBF830F727}"/>
          </ac:picMkLst>
        </pc:picChg>
        <pc:picChg chg="del mod">
          <ac:chgData name="章宜 竹林" userId="8cd666bec4d36044" providerId="LiveId" clId="{261AC405-9A38-49C4-A72B-9A358D905513}" dt="2024-09-21T03:18:52.996" v="2120" actId="478"/>
          <ac:picMkLst>
            <pc:docMk/>
            <pc:sldMk cId="2964445143" sldId="318"/>
            <ac:picMk id="14" creationId="{2DBA68DD-F786-651B-1D09-44F34324D342}"/>
          </ac:picMkLst>
        </pc:picChg>
        <pc:picChg chg="add del mod modCrop">
          <ac:chgData name="章宜 竹林" userId="8cd666bec4d36044" providerId="LiveId" clId="{261AC405-9A38-49C4-A72B-9A358D905513}" dt="2024-09-21T07:52:09.846" v="2649" actId="478"/>
          <ac:picMkLst>
            <pc:docMk/>
            <pc:sldMk cId="2964445143" sldId="318"/>
            <ac:picMk id="14" creationId="{B94F4308-E37E-1156-DF73-FF8A907CF0E1}"/>
          </ac:picMkLst>
        </pc:picChg>
        <pc:picChg chg="add del mod modCrop">
          <ac:chgData name="章宜 竹林" userId="8cd666bec4d36044" providerId="LiveId" clId="{261AC405-9A38-49C4-A72B-9A358D905513}" dt="2024-09-21T07:52:06.655" v="2647" actId="478"/>
          <ac:picMkLst>
            <pc:docMk/>
            <pc:sldMk cId="2964445143" sldId="318"/>
            <ac:picMk id="16" creationId="{1270FB34-0F68-A7E4-8C48-6A7E9A109F6E}"/>
          </ac:picMkLst>
        </pc:picChg>
        <pc:picChg chg="add del mod modCrop">
          <ac:chgData name="章宜 竹林" userId="8cd666bec4d36044" providerId="LiveId" clId="{261AC405-9A38-49C4-A72B-9A358D905513}" dt="2024-09-21T07:50:58.026" v="2641" actId="478"/>
          <ac:picMkLst>
            <pc:docMk/>
            <pc:sldMk cId="2964445143" sldId="318"/>
            <ac:picMk id="18" creationId="{ABFB5BF9-6346-FADD-7DC4-6D1191862BFF}"/>
          </ac:picMkLst>
        </pc:picChg>
        <pc:picChg chg="add mod modCrop">
          <ac:chgData name="章宜 竹林" userId="8cd666bec4d36044" providerId="LiveId" clId="{261AC405-9A38-49C4-A72B-9A358D905513}" dt="2024-09-21T07:52:21.906" v="2663" actId="1076"/>
          <ac:picMkLst>
            <pc:docMk/>
            <pc:sldMk cId="2964445143" sldId="318"/>
            <ac:picMk id="20" creationId="{31ED5413-5509-0FBF-8B73-D1E133821824}"/>
          </ac:picMkLst>
        </pc:picChg>
      </pc:sldChg>
      <pc:sldChg chg="delSp modSp mod modNotesTx">
        <pc:chgData name="章宜 竹林" userId="8cd666bec4d36044" providerId="LiveId" clId="{261AC405-9A38-49C4-A72B-9A358D905513}" dt="2024-09-21T03:53:12.275" v="2177" actId="20577"/>
        <pc:sldMkLst>
          <pc:docMk/>
          <pc:sldMk cId="2890079424" sldId="321"/>
        </pc:sldMkLst>
        <pc:picChg chg="del">
          <ac:chgData name="章宜 竹林" userId="8cd666bec4d36044" providerId="LiveId" clId="{261AC405-9A38-49C4-A72B-9A358D905513}" dt="2024-09-20T07:55:12.339" v="622" actId="478"/>
          <ac:picMkLst>
            <pc:docMk/>
            <pc:sldMk cId="2890079424" sldId="321"/>
            <ac:picMk id="7" creationId="{299E4BF8-4F26-DEF2-830E-0DE7887EDBA9}"/>
          </ac:picMkLst>
        </pc:picChg>
        <pc:picChg chg="del">
          <ac:chgData name="章宜 竹林" userId="8cd666bec4d36044" providerId="LiveId" clId="{261AC405-9A38-49C4-A72B-9A358D905513}" dt="2024-09-20T07:55:10.883" v="621" actId="478"/>
          <ac:picMkLst>
            <pc:docMk/>
            <pc:sldMk cId="2890079424" sldId="321"/>
            <ac:picMk id="9" creationId="{0D0BA34C-C677-7BED-4AD7-CE059761C28B}"/>
          </ac:picMkLst>
        </pc:picChg>
        <pc:picChg chg="mod">
          <ac:chgData name="章宜 竹林" userId="8cd666bec4d36044" providerId="LiveId" clId="{261AC405-9A38-49C4-A72B-9A358D905513}" dt="2024-09-21T03:52:31.580" v="2176" actId="14826"/>
          <ac:picMkLst>
            <pc:docMk/>
            <pc:sldMk cId="2890079424" sldId="321"/>
            <ac:picMk id="10" creationId="{390941DB-4A27-330B-6143-E5CB3DB789A4}"/>
          </ac:picMkLst>
        </pc:picChg>
      </pc:sldChg>
      <pc:sldChg chg="del">
        <pc:chgData name="章宜 竹林" userId="8cd666bec4d36044" providerId="LiveId" clId="{261AC405-9A38-49C4-A72B-9A358D905513}" dt="2024-09-21T03:22:42.985" v="2175" actId="47"/>
        <pc:sldMkLst>
          <pc:docMk/>
          <pc:sldMk cId="2853963595" sldId="322"/>
        </pc:sldMkLst>
      </pc:sldChg>
      <pc:sldChg chg="addSp modSp mod">
        <pc:chgData name="章宜 竹林" userId="8cd666bec4d36044" providerId="LiveId" clId="{261AC405-9A38-49C4-A72B-9A358D905513}" dt="2024-09-21T02:05:48.707" v="2079" actId="1076"/>
        <pc:sldMkLst>
          <pc:docMk/>
          <pc:sldMk cId="3353659506" sldId="323"/>
        </pc:sldMkLst>
        <pc:spChg chg="add mod">
          <ac:chgData name="章宜 竹林" userId="8cd666bec4d36044" providerId="LiveId" clId="{261AC405-9A38-49C4-A72B-9A358D905513}" dt="2024-09-21T02:05:48.707" v="2079" actId="1076"/>
          <ac:spMkLst>
            <pc:docMk/>
            <pc:sldMk cId="3353659506" sldId="323"/>
            <ac:spMk id="3" creationId="{A7C9C7A1-C439-3ACA-2B63-C707F0CCC8DC}"/>
          </ac:spMkLst>
        </pc:spChg>
      </pc:sldChg>
      <pc:sldChg chg="addSp modSp ord">
        <pc:chgData name="章宜 竹林" userId="8cd666bec4d36044" providerId="LiveId" clId="{261AC405-9A38-49C4-A72B-9A358D905513}" dt="2024-09-21T02:06:20.589" v="2104"/>
        <pc:sldMkLst>
          <pc:docMk/>
          <pc:sldMk cId="3992304441" sldId="324"/>
        </pc:sldMkLst>
        <pc:spChg chg="add mod">
          <ac:chgData name="章宜 竹林" userId="8cd666bec4d36044" providerId="LiveId" clId="{261AC405-9A38-49C4-A72B-9A358D905513}" dt="2024-09-21T02:05:50.962" v="2080"/>
          <ac:spMkLst>
            <pc:docMk/>
            <pc:sldMk cId="3992304441" sldId="324"/>
            <ac:spMk id="3" creationId="{FD3FDC9C-A9A6-E443-8EE7-CA88397B3E7B}"/>
          </ac:spMkLst>
        </pc:spChg>
        <pc:spChg chg="add mod">
          <ac:chgData name="章宜 竹林" userId="8cd666bec4d36044" providerId="LiveId" clId="{261AC405-9A38-49C4-A72B-9A358D905513}" dt="2024-09-21T02:05:58.685" v="2081"/>
          <ac:spMkLst>
            <pc:docMk/>
            <pc:sldMk cId="3992304441" sldId="324"/>
            <ac:spMk id="7" creationId="{B62BFF00-52B8-D919-E696-305841F80CC8}"/>
          </ac:spMkLst>
        </pc:spChg>
      </pc:sldChg>
      <pc:sldChg chg="addSp modSp ord">
        <pc:chgData name="章宜 竹林" userId="8cd666bec4d36044" providerId="LiveId" clId="{261AC405-9A38-49C4-A72B-9A358D905513}" dt="2024-09-21T02:06:00.205" v="2082"/>
        <pc:sldMkLst>
          <pc:docMk/>
          <pc:sldMk cId="407660690" sldId="325"/>
        </pc:sldMkLst>
        <pc:spChg chg="add mod">
          <ac:chgData name="章宜 竹林" userId="8cd666bec4d36044" providerId="LiveId" clId="{261AC405-9A38-49C4-A72B-9A358D905513}" dt="2024-09-21T02:06:00.205" v="2082"/>
          <ac:spMkLst>
            <pc:docMk/>
            <pc:sldMk cId="407660690" sldId="325"/>
            <ac:spMk id="3" creationId="{FBFDFBF0-B466-2B83-3A67-F3E5C7D94A6C}"/>
          </ac:spMkLst>
        </pc:spChg>
      </pc:sldChg>
      <pc:sldChg chg="addSp modSp mod">
        <pc:chgData name="章宜 竹林" userId="8cd666bec4d36044" providerId="LiveId" clId="{261AC405-9A38-49C4-A72B-9A358D905513}" dt="2024-09-21T02:06:08.844" v="2098" actId="20577"/>
        <pc:sldMkLst>
          <pc:docMk/>
          <pc:sldMk cId="2088820407" sldId="326"/>
        </pc:sldMkLst>
        <pc:spChg chg="add mod">
          <ac:chgData name="章宜 竹林" userId="8cd666bec4d36044" providerId="LiveId" clId="{261AC405-9A38-49C4-A72B-9A358D905513}" dt="2024-09-21T02:06:08.844" v="2098" actId="20577"/>
          <ac:spMkLst>
            <pc:docMk/>
            <pc:sldMk cId="2088820407" sldId="326"/>
            <ac:spMk id="3" creationId="{804F9F1D-9C09-01AC-9FE1-99A7F73A518A}"/>
          </ac:spMkLst>
        </pc:spChg>
      </pc:sldChg>
      <pc:sldChg chg="addSp modSp">
        <pc:chgData name="章宜 竹林" userId="8cd666bec4d36044" providerId="LiveId" clId="{261AC405-9A38-49C4-A72B-9A358D905513}" dt="2024-09-21T02:06:13.833" v="2100"/>
        <pc:sldMkLst>
          <pc:docMk/>
          <pc:sldMk cId="3949554401" sldId="328"/>
        </pc:sldMkLst>
        <pc:spChg chg="add mod">
          <ac:chgData name="章宜 竹林" userId="8cd666bec4d36044" providerId="LiveId" clId="{261AC405-9A38-49C4-A72B-9A358D905513}" dt="2024-09-21T02:06:13.833" v="2100"/>
          <ac:spMkLst>
            <pc:docMk/>
            <pc:sldMk cId="3949554401" sldId="328"/>
            <ac:spMk id="3" creationId="{7E05FE0B-7659-8C34-723B-70ABEE19D276}"/>
          </ac:spMkLst>
        </pc:spChg>
      </pc:sldChg>
      <pc:sldChg chg="addSp modSp ord">
        <pc:chgData name="章宜 竹林" userId="8cd666bec4d36044" providerId="LiveId" clId="{261AC405-9A38-49C4-A72B-9A358D905513}" dt="2024-09-21T02:06:15.672" v="2102"/>
        <pc:sldMkLst>
          <pc:docMk/>
          <pc:sldMk cId="3024647307" sldId="329"/>
        </pc:sldMkLst>
        <pc:spChg chg="add mod">
          <ac:chgData name="章宜 竹林" userId="8cd666bec4d36044" providerId="LiveId" clId="{261AC405-9A38-49C4-A72B-9A358D905513}" dt="2024-09-21T02:06:12.439" v="2099"/>
          <ac:spMkLst>
            <pc:docMk/>
            <pc:sldMk cId="3024647307" sldId="329"/>
            <ac:spMk id="3" creationId="{488D78D2-F3B9-FB57-00E1-528E2DD95537}"/>
          </ac:spMkLst>
        </pc:spChg>
      </pc:sldChg>
      <pc:sldChg chg="addSp modSp mod">
        <pc:chgData name="章宜 竹林" userId="8cd666bec4d36044" providerId="LiveId" clId="{261AC405-9A38-49C4-A72B-9A358D905513}" dt="2024-09-20T12:11:22.368" v="681" actId="20577"/>
        <pc:sldMkLst>
          <pc:docMk/>
          <pc:sldMk cId="744019551" sldId="330"/>
        </pc:sldMkLst>
        <pc:spChg chg="add mod">
          <ac:chgData name="章宜 竹林" userId="8cd666bec4d36044" providerId="LiveId" clId="{261AC405-9A38-49C4-A72B-9A358D905513}" dt="2024-09-20T06:46:11.561" v="5" actId="571"/>
          <ac:spMkLst>
            <pc:docMk/>
            <pc:sldMk cId="744019551" sldId="330"/>
            <ac:spMk id="3" creationId="{277F2F18-C415-622C-DD0D-BCCC67A3C888}"/>
          </ac:spMkLst>
        </pc:spChg>
        <pc:spChg chg="mod">
          <ac:chgData name="章宜 竹林" userId="8cd666bec4d36044" providerId="LiveId" clId="{261AC405-9A38-49C4-A72B-9A358D905513}" dt="2024-09-20T06:46:20.055" v="22" actId="1035"/>
          <ac:spMkLst>
            <pc:docMk/>
            <pc:sldMk cId="744019551" sldId="330"/>
            <ac:spMk id="68" creationId="{4626B10B-2CF9-EFEE-9270-C069AC7B2D2C}"/>
          </ac:spMkLst>
        </pc:spChg>
        <pc:spChg chg="mod">
          <ac:chgData name="章宜 竹林" userId="8cd666bec4d36044" providerId="LiveId" clId="{261AC405-9A38-49C4-A72B-9A358D905513}" dt="2024-09-20T06:46:20.055" v="22" actId="1035"/>
          <ac:spMkLst>
            <pc:docMk/>
            <pc:sldMk cId="744019551" sldId="330"/>
            <ac:spMk id="69" creationId="{BCA44BAB-A954-D113-A0EF-FED6F4499172}"/>
          </ac:spMkLst>
        </pc:spChg>
        <pc:spChg chg="mod">
          <ac:chgData name="章宜 竹林" userId="8cd666bec4d36044" providerId="LiveId" clId="{261AC405-9A38-49C4-A72B-9A358D905513}" dt="2024-09-20T12:11:22.368" v="681" actId="20577"/>
          <ac:spMkLst>
            <pc:docMk/>
            <pc:sldMk cId="744019551" sldId="330"/>
            <ac:spMk id="97" creationId="{B5500775-2744-7762-833F-3DD7A4618A87}"/>
          </ac:spMkLst>
        </pc:spChg>
        <pc:spChg chg="mod">
          <ac:chgData name="章宜 竹林" userId="8cd666bec4d36044" providerId="LiveId" clId="{261AC405-9A38-49C4-A72B-9A358D905513}" dt="2024-09-20T06:46:20.055" v="22" actId="1035"/>
          <ac:spMkLst>
            <pc:docMk/>
            <pc:sldMk cId="744019551" sldId="330"/>
            <ac:spMk id="98" creationId="{9D923672-9661-CEB7-5F64-74D67A40BC8F}"/>
          </ac:spMkLst>
        </pc:spChg>
        <pc:spChg chg="mod">
          <ac:chgData name="章宜 竹林" userId="8cd666bec4d36044" providerId="LiveId" clId="{261AC405-9A38-49C4-A72B-9A358D905513}" dt="2024-09-20T06:46:20.055" v="22" actId="1035"/>
          <ac:spMkLst>
            <pc:docMk/>
            <pc:sldMk cId="744019551" sldId="330"/>
            <ac:spMk id="99" creationId="{2AE7F1B0-FF55-AC85-9AA9-FB66228F0BA9}"/>
          </ac:spMkLst>
        </pc:spChg>
        <pc:spChg chg="add mod">
          <ac:chgData name="章宜 竹林" userId="8cd666bec4d36044" providerId="LiveId" clId="{261AC405-9A38-49C4-A72B-9A358D905513}" dt="2024-09-20T06:46:11.561" v="5" actId="571"/>
          <ac:spMkLst>
            <pc:docMk/>
            <pc:sldMk cId="744019551" sldId="330"/>
            <ac:spMk id="101" creationId="{79EAD39E-8A66-33E4-6FC0-616A515575AA}"/>
          </ac:spMkLst>
        </pc:spChg>
      </pc:sldChg>
      <pc:sldChg chg="modSp add mod">
        <pc:chgData name="章宜 竹林" userId="8cd666bec4d36044" providerId="LiveId" clId="{261AC405-9A38-49C4-A72B-9A358D905513}" dt="2024-09-21T03:57:07.404" v="2222" actId="14826"/>
        <pc:sldMkLst>
          <pc:docMk/>
          <pc:sldMk cId="389827706" sldId="331"/>
        </pc:sldMkLst>
        <pc:spChg chg="mod">
          <ac:chgData name="章宜 竹林" userId="8cd666bec4d36044" providerId="LiveId" clId="{261AC405-9A38-49C4-A72B-9A358D905513}" dt="2024-09-21T03:56:10.682" v="2221" actId="20577"/>
          <ac:spMkLst>
            <pc:docMk/>
            <pc:sldMk cId="389827706" sldId="331"/>
            <ac:spMk id="3" creationId="{2262B7B5-EFC6-94EE-E514-D2D522A9ABF8}"/>
          </ac:spMkLst>
        </pc:spChg>
        <pc:picChg chg="mod">
          <ac:chgData name="章宜 竹林" userId="8cd666bec4d36044" providerId="LiveId" clId="{261AC405-9A38-49C4-A72B-9A358D905513}" dt="2024-09-21T03:57:07.404" v="2222" actId="14826"/>
          <ac:picMkLst>
            <pc:docMk/>
            <pc:sldMk cId="389827706" sldId="331"/>
            <ac:picMk id="10" creationId="{390941DB-4A27-330B-6143-E5CB3DB789A4}"/>
          </ac:picMkLst>
        </pc:picChg>
      </pc:sldChg>
      <pc:sldChg chg="addSp delSp modSp new mod">
        <pc:chgData name="章宜 竹林" userId="8cd666bec4d36044" providerId="LiveId" clId="{261AC405-9A38-49C4-A72B-9A358D905513}" dt="2024-09-21T06:51:59.971" v="2622" actId="20577"/>
        <pc:sldMkLst>
          <pc:docMk/>
          <pc:sldMk cId="2082426362" sldId="332"/>
        </pc:sldMkLst>
        <pc:spChg chg="mod">
          <ac:chgData name="章宜 竹林" userId="8cd666bec4d36044" providerId="LiveId" clId="{261AC405-9A38-49C4-A72B-9A358D905513}" dt="2024-09-21T06:45:00.384" v="2229"/>
          <ac:spMkLst>
            <pc:docMk/>
            <pc:sldMk cId="2082426362" sldId="332"/>
            <ac:spMk id="2" creationId="{B102BE6B-ED1B-4847-6D21-20B48B904936}"/>
          </ac:spMkLst>
        </pc:spChg>
        <pc:spChg chg="del">
          <ac:chgData name="章宜 竹林" userId="8cd666bec4d36044" providerId="LiveId" clId="{261AC405-9A38-49C4-A72B-9A358D905513}" dt="2024-09-21T06:44:53.006" v="2227"/>
          <ac:spMkLst>
            <pc:docMk/>
            <pc:sldMk cId="2082426362" sldId="332"/>
            <ac:spMk id="3" creationId="{ADB2C6E1-89A4-66D3-1492-072F0094955C}"/>
          </ac:spMkLst>
        </pc:spChg>
        <pc:spChg chg="mod">
          <ac:chgData name="章宜 竹林" userId="8cd666bec4d36044" providerId="LiveId" clId="{261AC405-9A38-49C4-A72B-9A358D905513}" dt="2024-09-21T06:45:31.138" v="2273" actId="20577"/>
          <ac:spMkLst>
            <pc:docMk/>
            <pc:sldMk cId="2082426362" sldId="332"/>
            <ac:spMk id="5" creationId="{8ECD7F1F-876E-956C-B868-470733D91C2A}"/>
          </ac:spMkLst>
        </pc:spChg>
        <pc:spChg chg="add mod">
          <ac:chgData name="章宜 竹林" userId="8cd666bec4d36044" providerId="LiveId" clId="{261AC405-9A38-49C4-A72B-9A358D905513}" dt="2024-09-21T06:51:59.971" v="2622" actId="20577"/>
          <ac:spMkLst>
            <pc:docMk/>
            <pc:sldMk cId="2082426362" sldId="332"/>
            <ac:spMk id="7" creationId="{22E20958-3D97-08A1-48E7-0C58CC9E5097}"/>
          </ac:spMkLst>
        </pc:spChg>
        <pc:spChg chg="add del mod">
          <ac:chgData name="章宜 竹林" userId="8cd666bec4d36044" providerId="LiveId" clId="{261AC405-9A38-49C4-A72B-9A358D905513}" dt="2024-09-21T06:46:00.293" v="2277" actId="478"/>
          <ac:spMkLst>
            <pc:docMk/>
            <pc:sldMk cId="2082426362" sldId="332"/>
            <ac:spMk id="8" creationId="{47727E34-F732-E861-B946-3AB88F8FD618}"/>
          </ac:spMkLst>
        </pc:spChg>
        <pc:picChg chg="add mod">
          <ac:chgData name="章宜 竹林" userId="8cd666bec4d36044" providerId="LiveId" clId="{261AC405-9A38-49C4-A72B-9A358D905513}" dt="2024-09-21T06:45:32.781" v="2274" actId="1076"/>
          <ac:picMkLst>
            <pc:docMk/>
            <pc:sldMk cId="2082426362" sldId="332"/>
            <ac:picMk id="6" creationId="{6C96B72E-799E-415C-7E74-33C558ACB4AF}"/>
          </ac:picMkLst>
        </pc:picChg>
      </pc:sldChg>
      <pc:sldChg chg="add ord">
        <pc:chgData name="章宜 竹林" userId="8cd666bec4d36044" providerId="LiveId" clId="{261AC405-9A38-49C4-A72B-9A358D905513}" dt="2024-09-21T07:38:36.766" v="2629"/>
        <pc:sldMkLst>
          <pc:docMk/>
          <pc:sldMk cId="1482863931"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kumimoji="1" lang="ja-JP" altLang="en-US"/>
          </a:p>
        </p:txBody>
      </p:sp>
      <p:sp>
        <p:nvSpPr>
          <p:cNvPr id="3" name="日付プレースホルダー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7EE06A2E-FC14-46F5-B28C-E8ACBF86DAEA}" type="datetimeFigureOut">
              <a:rPr kumimoji="1" lang="ja-JP" altLang="en-US" smtClean="0"/>
              <a:t>2025/2/17</a:t>
            </a:fld>
            <a:endParaRPr kumimoji="1" lang="ja-JP" altLang="en-US"/>
          </a:p>
        </p:txBody>
      </p:sp>
      <p:sp>
        <p:nvSpPr>
          <p:cNvPr id="4" name="スライド イメージ プレースホルダー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ja-JP" altLang="en-US"/>
          </a:p>
        </p:txBody>
      </p:sp>
      <p:sp>
        <p:nvSpPr>
          <p:cNvPr id="5" name="ノート プレースホルダー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F235B39-591D-413B-9FFF-D3A3AA88948D}" type="slidenum">
              <a:rPr kumimoji="1" lang="ja-JP" altLang="en-US" smtClean="0"/>
              <a:t>‹#›</a:t>
            </a:fld>
            <a:endParaRPr kumimoji="1" lang="ja-JP" altLang="en-US"/>
          </a:p>
        </p:txBody>
      </p:sp>
    </p:spTree>
    <p:extLst>
      <p:ext uri="{BB962C8B-B14F-4D97-AF65-F5344CB8AC3E}">
        <p14:creationId xmlns:p14="http://schemas.microsoft.com/office/powerpoint/2010/main" val="22781328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1</a:t>
            </a:fld>
            <a:endParaRPr kumimoji="1" lang="ja-JP" altLang="en-US"/>
          </a:p>
        </p:txBody>
      </p:sp>
    </p:spTree>
    <p:extLst>
      <p:ext uri="{BB962C8B-B14F-4D97-AF65-F5344CB8AC3E}">
        <p14:creationId xmlns:p14="http://schemas.microsoft.com/office/powerpoint/2010/main" val="944335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D7567-51CC-9C23-ECDD-DCA118B2823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734C22-624E-F942-3731-EFC2F8DF28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D4C9396-872B-DB66-4C19-AAC82CB393E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48F6563-624B-7CC9-8C80-CD314EF3977A}"/>
              </a:ext>
            </a:extLst>
          </p:cNvPr>
          <p:cNvSpPr>
            <a:spLocks noGrp="1"/>
          </p:cNvSpPr>
          <p:nvPr>
            <p:ph type="sldNum" sz="quarter" idx="5"/>
          </p:nvPr>
        </p:nvSpPr>
        <p:spPr/>
        <p:txBody>
          <a:bodyPr/>
          <a:lstStyle/>
          <a:p>
            <a:fld id="{EF235B39-591D-413B-9FFF-D3A3AA88948D}" type="slidenum">
              <a:rPr kumimoji="1" lang="ja-JP" altLang="en-US" smtClean="0"/>
              <a:t>15</a:t>
            </a:fld>
            <a:endParaRPr kumimoji="1" lang="ja-JP" altLang="en-US"/>
          </a:p>
        </p:txBody>
      </p:sp>
    </p:spTree>
    <p:extLst>
      <p:ext uri="{BB962C8B-B14F-4D97-AF65-F5344CB8AC3E}">
        <p14:creationId xmlns:p14="http://schemas.microsoft.com/office/powerpoint/2010/main" val="2342467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62A0B-EBE5-83E0-8F1A-F2CF56E29C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24A1BD-0219-F807-867E-330EACFE39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D7C273F-D995-E999-5B85-8138F56BD5D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6C2A543-BE3B-5E7D-16CB-6239007BE4DD}"/>
              </a:ext>
            </a:extLst>
          </p:cNvPr>
          <p:cNvSpPr>
            <a:spLocks noGrp="1"/>
          </p:cNvSpPr>
          <p:nvPr>
            <p:ph type="sldNum" sz="quarter" idx="5"/>
          </p:nvPr>
        </p:nvSpPr>
        <p:spPr/>
        <p:txBody>
          <a:bodyPr/>
          <a:lstStyle/>
          <a:p>
            <a:fld id="{EF235B39-591D-413B-9FFF-D3A3AA88948D}" type="slidenum">
              <a:rPr kumimoji="1" lang="ja-JP" altLang="en-US" smtClean="0"/>
              <a:t>16</a:t>
            </a:fld>
            <a:endParaRPr kumimoji="1" lang="ja-JP" altLang="en-US"/>
          </a:p>
        </p:txBody>
      </p:sp>
    </p:spTree>
    <p:extLst>
      <p:ext uri="{BB962C8B-B14F-4D97-AF65-F5344CB8AC3E}">
        <p14:creationId xmlns:p14="http://schemas.microsoft.com/office/powerpoint/2010/main" val="254862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9B120-9FFF-79F2-44E9-7EEB0DB215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8F25CE-4946-3F1D-7E39-A29FD0667D5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37041A-853C-80BB-6DBE-DF63BDB40F5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3E2CA6C-6EBB-2818-220B-EC8AB3AF774A}"/>
              </a:ext>
            </a:extLst>
          </p:cNvPr>
          <p:cNvSpPr>
            <a:spLocks noGrp="1"/>
          </p:cNvSpPr>
          <p:nvPr>
            <p:ph type="sldNum" sz="quarter" idx="5"/>
          </p:nvPr>
        </p:nvSpPr>
        <p:spPr/>
        <p:txBody>
          <a:bodyPr/>
          <a:lstStyle/>
          <a:p>
            <a:fld id="{EF235B39-591D-413B-9FFF-D3A3AA88948D}" type="slidenum">
              <a:rPr kumimoji="1" lang="ja-JP" altLang="en-US" smtClean="0"/>
              <a:t>17</a:t>
            </a:fld>
            <a:endParaRPr kumimoji="1" lang="ja-JP" altLang="en-US"/>
          </a:p>
        </p:txBody>
      </p:sp>
    </p:spTree>
    <p:extLst>
      <p:ext uri="{BB962C8B-B14F-4D97-AF65-F5344CB8AC3E}">
        <p14:creationId xmlns:p14="http://schemas.microsoft.com/office/powerpoint/2010/main" val="260202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8A45F-1218-FAF2-E51F-934ABD9414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95FB9B-AA71-EE0E-CF2F-401A05CBB2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C31DA3-D289-66F7-967A-6DA3DA99B4F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7AF30D0-3F9C-0551-EBD8-9A697ED0E76B}"/>
              </a:ext>
            </a:extLst>
          </p:cNvPr>
          <p:cNvSpPr>
            <a:spLocks noGrp="1"/>
          </p:cNvSpPr>
          <p:nvPr>
            <p:ph type="sldNum" sz="quarter" idx="5"/>
          </p:nvPr>
        </p:nvSpPr>
        <p:spPr/>
        <p:txBody>
          <a:bodyPr/>
          <a:lstStyle/>
          <a:p>
            <a:fld id="{EF235B39-591D-413B-9FFF-D3A3AA88948D}" type="slidenum">
              <a:rPr kumimoji="1" lang="ja-JP" altLang="en-US" smtClean="0"/>
              <a:t>18</a:t>
            </a:fld>
            <a:endParaRPr kumimoji="1" lang="ja-JP" altLang="en-US"/>
          </a:p>
        </p:txBody>
      </p:sp>
    </p:spTree>
    <p:extLst>
      <p:ext uri="{BB962C8B-B14F-4D97-AF65-F5344CB8AC3E}">
        <p14:creationId xmlns:p14="http://schemas.microsoft.com/office/powerpoint/2010/main" val="2119485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D526B-880C-AA85-4D05-035BB46E2B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5BB26-294C-2C0B-0649-2B8CAC82CB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0C81CA3-8111-0297-19F9-25EF1395EFF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AA5B06F-499A-DA01-9A65-BA2508C7BAFC}"/>
              </a:ext>
            </a:extLst>
          </p:cNvPr>
          <p:cNvSpPr>
            <a:spLocks noGrp="1"/>
          </p:cNvSpPr>
          <p:nvPr>
            <p:ph type="sldNum" sz="quarter" idx="5"/>
          </p:nvPr>
        </p:nvSpPr>
        <p:spPr/>
        <p:txBody>
          <a:bodyPr/>
          <a:lstStyle/>
          <a:p>
            <a:fld id="{EF235B39-591D-413B-9FFF-D3A3AA88948D}" type="slidenum">
              <a:rPr kumimoji="1" lang="ja-JP" altLang="en-US" smtClean="0"/>
              <a:t>19</a:t>
            </a:fld>
            <a:endParaRPr kumimoji="1" lang="ja-JP" altLang="en-US"/>
          </a:p>
        </p:txBody>
      </p:sp>
    </p:spTree>
    <p:extLst>
      <p:ext uri="{BB962C8B-B14F-4D97-AF65-F5344CB8AC3E}">
        <p14:creationId xmlns:p14="http://schemas.microsoft.com/office/powerpoint/2010/main" val="108187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8D32-2282-E0BE-1CCF-3862AD7633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8AE362-CCF3-BF7B-A80D-6FE87B70D0C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69522A4-22C2-8C18-E713-08DF1DC1657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12A9804-8823-3FFA-3415-43A6EB976AE0}"/>
              </a:ext>
            </a:extLst>
          </p:cNvPr>
          <p:cNvSpPr>
            <a:spLocks noGrp="1"/>
          </p:cNvSpPr>
          <p:nvPr>
            <p:ph type="sldNum" sz="quarter" idx="5"/>
          </p:nvPr>
        </p:nvSpPr>
        <p:spPr/>
        <p:txBody>
          <a:bodyPr/>
          <a:lstStyle/>
          <a:p>
            <a:fld id="{EF235B39-591D-413B-9FFF-D3A3AA88948D}" type="slidenum">
              <a:rPr kumimoji="1" lang="ja-JP" altLang="en-US" smtClean="0"/>
              <a:t>20</a:t>
            </a:fld>
            <a:endParaRPr kumimoji="1" lang="ja-JP" altLang="en-US"/>
          </a:p>
        </p:txBody>
      </p:sp>
    </p:spTree>
    <p:extLst>
      <p:ext uri="{BB962C8B-B14F-4D97-AF65-F5344CB8AC3E}">
        <p14:creationId xmlns:p14="http://schemas.microsoft.com/office/powerpoint/2010/main" val="19917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830C6-C95E-C89C-496C-3E7A088DC94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BCFADF-6C1D-B2AD-41AF-DCE1C31FCD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3555CC-38BA-CB79-87AF-D75408CE314B}"/>
              </a:ext>
            </a:extLst>
          </p:cNvPr>
          <p:cNvSpPr>
            <a:spLocks noGrp="1"/>
          </p:cNvSpPr>
          <p:nvPr>
            <p:ph type="body" idx="1"/>
          </p:nvPr>
        </p:nvSpPr>
        <p:spPr/>
        <p:txBody>
          <a:bodyPr/>
          <a:lstStyle/>
          <a:p>
            <a:endParaRPr lang="en-US" altLang="ja-JP" sz="400" dirty="0"/>
          </a:p>
        </p:txBody>
      </p:sp>
      <p:sp>
        <p:nvSpPr>
          <p:cNvPr id="4" name="スライド番号プレースホルダー 3">
            <a:extLst>
              <a:ext uri="{FF2B5EF4-FFF2-40B4-BE49-F238E27FC236}">
                <a16:creationId xmlns:a16="http://schemas.microsoft.com/office/drawing/2014/main" id="{CE87F9CB-EE66-577A-6C7B-AAC3F5BAF43C}"/>
              </a:ext>
            </a:extLst>
          </p:cNvPr>
          <p:cNvSpPr>
            <a:spLocks noGrp="1"/>
          </p:cNvSpPr>
          <p:nvPr>
            <p:ph type="sldNum" sz="quarter" idx="5"/>
          </p:nvPr>
        </p:nvSpPr>
        <p:spPr/>
        <p:txBody>
          <a:bodyPr/>
          <a:lstStyle/>
          <a:p>
            <a:fld id="{EF235B39-591D-413B-9FFF-D3A3AA88948D}" type="slidenum">
              <a:rPr kumimoji="1" lang="ja-JP" altLang="en-US" smtClean="0"/>
              <a:t>22</a:t>
            </a:fld>
            <a:endParaRPr kumimoji="1" lang="ja-JP" altLang="en-US"/>
          </a:p>
        </p:txBody>
      </p:sp>
    </p:spTree>
    <p:extLst>
      <p:ext uri="{BB962C8B-B14F-4D97-AF65-F5344CB8AC3E}">
        <p14:creationId xmlns:p14="http://schemas.microsoft.com/office/powerpoint/2010/main" val="2658120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5F21F-5506-5D90-BFE1-B1D48592307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36F2BEF-61D5-6573-FFAB-561D4DD6703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0E901D5-1290-1E36-7502-720329A74B79}"/>
              </a:ext>
            </a:extLst>
          </p:cNvPr>
          <p:cNvSpPr>
            <a:spLocks noGrp="1"/>
          </p:cNvSpPr>
          <p:nvPr>
            <p:ph type="body" idx="1"/>
          </p:nvPr>
        </p:nvSpPr>
        <p:spPr/>
        <p:txBody>
          <a:bodyPr/>
          <a:lstStyle/>
          <a:p>
            <a:r>
              <a:rPr kumimoji="1" lang="en-US" altLang="ja-JP" dirty="0" err="1"/>
              <a:t>CUCL_base</a:t>
            </a:r>
            <a:r>
              <a:rPr kumimoji="1" lang="ja-JP" altLang="en-US" dirty="0"/>
              <a:t>は基本的に優位，しかし</a:t>
            </a:r>
            <a:r>
              <a:rPr kumimoji="1" lang="en-US" altLang="ja-JP" dirty="0"/>
              <a:t>CA+</a:t>
            </a:r>
            <a:r>
              <a:rPr kumimoji="1" lang="ja-JP" altLang="en-US" dirty="0"/>
              <a:t>が勝っているとは言えない</a:t>
            </a:r>
            <a:endParaRPr kumimoji="1" lang="en-US" altLang="ja-JP" dirty="0"/>
          </a:p>
          <a:p>
            <a:r>
              <a:rPr kumimoji="1" lang="ja-JP" altLang="en-US" dirty="0"/>
              <a:t>これは，タスク固有の量子化空間を用いる</a:t>
            </a:r>
            <a:r>
              <a:rPr kumimoji="1" lang="en-US" altLang="ja-JP" dirty="0"/>
              <a:t>CUCL</a:t>
            </a:r>
            <a:r>
              <a:rPr kumimoji="1" lang="ja-JP" altLang="en-US" dirty="0"/>
              <a:t>が過学習している可能性がある．</a:t>
            </a:r>
            <a:endParaRPr kumimoji="1" lang="en-US" altLang="ja-JP" dirty="0"/>
          </a:p>
        </p:txBody>
      </p:sp>
      <p:sp>
        <p:nvSpPr>
          <p:cNvPr id="4" name="スライド番号プレースホルダー 3">
            <a:extLst>
              <a:ext uri="{FF2B5EF4-FFF2-40B4-BE49-F238E27FC236}">
                <a16:creationId xmlns:a16="http://schemas.microsoft.com/office/drawing/2014/main" id="{40F5CE32-CFB5-73BA-E7A9-0A8D5DB7838C}"/>
              </a:ext>
            </a:extLst>
          </p:cNvPr>
          <p:cNvSpPr>
            <a:spLocks noGrp="1"/>
          </p:cNvSpPr>
          <p:nvPr>
            <p:ph type="sldNum" sz="quarter" idx="5"/>
          </p:nvPr>
        </p:nvSpPr>
        <p:spPr/>
        <p:txBody>
          <a:bodyPr/>
          <a:lstStyle/>
          <a:p>
            <a:fld id="{EF235B39-591D-413B-9FFF-D3A3AA88948D}" type="slidenum">
              <a:rPr kumimoji="1" lang="ja-JP" altLang="en-US" smtClean="0"/>
              <a:t>23</a:t>
            </a:fld>
            <a:endParaRPr kumimoji="1" lang="ja-JP" altLang="en-US"/>
          </a:p>
        </p:txBody>
      </p:sp>
    </p:spTree>
    <p:extLst>
      <p:ext uri="{BB962C8B-B14F-4D97-AF65-F5344CB8AC3E}">
        <p14:creationId xmlns:p14="http://schemas.microsoft.com/office/powerpoint/2010/main" val="205490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3288A-6238-6C58-99C7-CEEBF9D80A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B3A8EC-57A3-E068-2C15-FD7B0A2B266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B68B346-E2F5-F873-8DFB-0B4CDC32F34D}"/>
              </a:ext>
            </a:extLst>
          </p:cNvPr>
          <p:cNvSpPr>
            <a:spLocks noGrp="1"/>
          </p:cNvSpPr>
          <p:nvPr>
            <p:ph type="body" idx="1"/>
          </p:nvPr>
        </p:nvSpPr>
        <p:spPr/>
        <p:txBody>
          <a:bodyPr/>
          <a:lstStyle/>
          <a:p>
            <a:endParaRPr lang="en-US" altLang="ja-JP" sz="400" dirty="0"/>
          </a:p>
        </p:txBody>
      </p:sp>
      <p:sp>
        <p:nvSpPr>
          <p:cNvPr id="4" name="スライド番号プレースホルダー 3">
            <a:extLst>
              <a:ext uri="{FF2B5EF4-FFF2-40B4-BE49-F238E27FC236}">
                <a16:creationId xmlns:a16="http://schemas.microsoft.com/office/drawing/2014/main" id="{6BD59CBC-3CD0-DA8E-FB7D-15D9B4F7C1CE}"/>
              </a:ext>
            </a:extLst>
          </p:cNvPr>
          <p:cNvSpPr>
            <a:spLocks noGrp="1"/>
          </p:cNvSpPr>
          <p:nvPr>
            <p:ph type="sldNum" sz="quarter" idx="5"/>
          </p:nvPr>
        </p:nvSpPr>
        <p:spPr/>
        <p:txBody>
          <a:bodyPr/>
          <a:lstStyle/>
          <a:p>
            <a:fld id="{EF235B39-591D-413B-9FFF-D3A3AA88948D}" type="slidenum">
              <a:rPr kumimoji="1" lang="ja-JP" altLang="en-US" smtClean="0"/>
              <a:t>24</a:t>
            </a:fld>
            <a:endParaRPr kumimoji="1" lang="ja-JP" altLang="en-US"/>
          </a:p>
        </p:txBody>
      </p:sp>
    </p:spTree>
    <p:extLst>
      <p:ext uri="{BB962C8B-B14F-4D97-AF65-F5344CB8AC3E}">
        <p14:creationId xmlns:p14="http://schemas.microsoft.com/office/powerpoint/2010/main" val="3968463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しかし，コードワードはより少なくなるため，メモリ量の観点から良いモデルである．</a:t>
            </a:r>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25</a:t>
            </a:fld>
            <a:endParaRPr kumimoji="1" lang="ja-JP" altLang="en-US"/>
          </a:p>
        </p:txBody>
      </p:sp>
    </p:spTree>
    <p:extLst>
      <p:ext uri="{BB962C8B-B14F-4D97-AF65-F5344CB8AC3E}">
        <p14:creationId xmlns:p14="http://schemas.microsoft.com/office/powerpoint/2010/main" val="4032205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CC480-6E45-45B7-B08A-352B81BB0C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5391C2-2CF8-682F-2FA5-AD983F0969A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024C563-DE84-4883-625E-A08E836F72AD}"/>
              </a:ext>
            </a:extLst>
          </p:cNvPr>
          <p:cNvSpPr>
            <a:spLocks noGrp="1"/>
          </p:cNvSpPr>
          <p:nvPr>
            <p:ph type="body" idx="1"/>
          </p:nvPr>
        </p:nvSpPr>
        <p:spPr/>
        <p:txBody>
          <a:bodyPr/>
          <a:lstStyle/>
          <a:p>
            <a:r>
              <a:rPr lang="ja-JP" altLang="en-US" sz="1300" dirty="0">
                <a:sym typeface="Wingdings" panose="05000000000000000000" pitchFamily="2" charset="2"/>
              </a:rPr>
              <a:t>あるいは，</a:t>
            </a:r>
            <a:r>
              <a:rPr lang="en-US" altLang="ja-JP" sz="1300" dirty="0">
                <a:sym typeface="Wingdings" panose="05000000000000000000" pitchFamily="2" charset="2"/>
              </a:rPr>
              <a:t>Self-Supervised Learning: SSL</a:t>
            </a:r>
          </a:p>
          <a:p>
            <a:r>
              <a:rPr lang="ja-JP" altLang="en-US" sz="1300" dirty="0">
                <a:sym typeface="Wingdings" panose="05000000000000000000" pitchFamily="2" charset="2"/>
              </a:rPr>
              <a:t>どっちにしよう？</a:t>
            </a:r>
            <a:endParaRPr kumimoji="1" lang="en-US" altLang="ja-JP" dirty="0"/>
          </a:p>
        </p:txBody>
      </p:sp>
      <p:sp>
        <p:nvSpPr>
          <p:cNvPr id="4" name="スライド番号プレースホルダー 3">
            <a:extLst>
              <a:ext uri="{FF2B5EF4-FFF2-40B4-BE49-F238E27FC236}">
                <a16:creationId xmlns:a16="http://schemas.microsoft.com/office/drawing/2014/main" id="{1080611C-9024-63F5-43A9-9FDF53545CEC}"/>
              </a:ext>
            </a:extLst>
          </p:cNvPr>
          <p:cNvSpPr>
            <a:spLocks noGrp="1"/>
          </p:cNvSpPr>
          <p:nvPr>
            <p:ph type="sldNum" sz="quarter" idx="5"/>
          </p:nvPr>
        </p:nvSpPr>
        <p:spPr/>
        <p:txBody>
          <a:bodyPr/>
          <a:lstStyle/>
          <a:p>
            <a:fld id="{EF235B39-591D-413B-9FFF-D3A3AA88948D}" type="slidenum">
              <a:rPr kumimoji="1" lang="ja-JP" altLang="en-US" smtClean="0"/>
              <a:t>2</a:t>
            </a:fld>
            <a:endParaRPr kumimoji="1" lang="ja-JP" altLang="en-US"/>
          </a:p>
        </p:txBody>
      </p:sp>
    </p:spTree>
    <p:extLst>
      <p:ext uri="{BB962C8B-B14F-4D97-AF65-F5344CB8AC3E}">
        <p14:creationId xmlns:p14="http://schemas.microsoft.com/office/powerpoint/2010/main" val="3288482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BA580-6449-7D1C-F229-36804D1CEB7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4AB4C2-8BA4-40D5-9832-BA949531C45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BC2D9EA-9CF3-339E-9919-A1161E4785BE}"/>
              </a:ext>
            </a:extLst>
          </p:cNvPr>
          <p:cNvSpPr>
            <a:spLocks noGrp="1"/>
          </p:cNvSpPr>
          <p:nvPr>
            <p:ph type="body" idx="1"/>
          </p:nvPr>
        </p:nvSpPr>
        <p:spPr/>
        <p:txBody>
          <a:bodyPr/>
          <a:lstStyle/>
          <a:p>
            <a:endParaRPr lang="en-US" altLang="ja-JP" sz="400" dirty="0"/>
          </a:p>
        </p:txBody>
      </p:sp>
      <p:sp>
        <p:nvSpPr>
          <p:cNvPr id="4" name="スライド番号プレースホルダー 3">
            <a:extLst>
              <a:ext uri="{FF2B5EF4-FFF2-40B4-BE49-F238E27FC236}">
                <a16:creationId xmlns:a16="http://schemas.microsoft.com/office/drawing/2014/main" id="{E24C56DA-8A67-9DE2-DBFC-BC5F7FD21428}"/>
              </a:ext>
            </a:extLst>
          </p:cNvPr>
          <p:cNvSpPr>
            <a:spLocks noGrp="1"/>
          </p:cNvSpPr>
          <p:nvPr>
            <p:ph type="sldNum" sz="quarter" idx="5"/>
          </p:nvPr>
        </p:nvSpPr>
        <p:spPr/>
        <p:txBody>
          <a:bodyPr/>
          <a:lstStyle/>
          <a:p>
            <a:fld id="{EF235B39-591D-413B-9FFF-D3A3AA88948D}" type="slidenum">
              <a:rPr kumimoji="1" lang="ja-JP" altLang="en-US" smtClean="0"/>
              <a:t>26</a:t>
            </a:fld>
            <a:endParaRPr kumimoji="1" lang="ja-JP" altLang="en-US"/>
          </a:p>
        </p:txBody>
      </p:sp>
    </p:spTree>
    <p:extLst>
      <p:ext uri="{BB962C8B-B14F-4D97-AF65-F5344CB8AC3E}">
        <p14:creationId xmlns:p14="http://schemas.microsoft.com/office/powerpoint/2010/main" val="4023113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4B089-775C-3AA3-6101-4385B829E6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152646E-5C4B-F516-9E65-E247327EED2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2B96F4C-275C-B2E3-8154-EF23851945CF}"/>
              </a:ext>
            </a:extLst>
          </p:cNvPr>
          <p:cNvSpPr>
            <a:spLocks noGrp="1"/>
          </p:cNvSpPr>
          <p:nvPr>
            <p:ph type="body" idx="1"/>
          </p:nvPr>
        </p:nvSpPr>
        <p:spPr/>
        <p:txBody>
          <a:bodyPr/>
          <a:lstStyle/>
          <a:p>
            <a:r>
              <a:rPr kumimoji="1" lang="ja-JP" altLang="en-US" dirty="0"/>
              <a:t>全体として，</a:t>
            </a:r>
          </a:p>
        </p:txBody>
      </p:sp>
      <p:sp>
        <p:nvSpPr>
          <p:cNvPr id="4" name="スライド番号プレースホルダー 3">
            <a:extLst>
              <a:ext uri="{FF2B5EF4-FFF2-40B4-BE49-F238E27FC236}">
                <a16:creationId xmlns:a16="http://schemas.microsoft.com/office/drawing/2014/main" id="{61F88A22-9D15-5118-6727-BEFD29BB5A3A}"/>
              </a:ext>
            </a:extLst>
          </p:cNvPr>
          <p:cNvSpPr>
            <a:spLocks noGrp="1"/>
          </p:cNvSpPr>
          <p:nvPr>
            <p:ph type="sldNum" sz="quarter" idx="5"/>
          </p:nvPr>
        </p:nvSpPr>
        <p:spPr/>
        <p:txBody>
          <a:bodyPr/>
          <a:lstStyle/>
          <a:p>
            <a:fld id="{EF235B39-591D-413B-9FFF-D3A3AA88948D}" type="slidenum">
              <a:rPr kumimoji="1" lang="ja-JP" altLang="en-US" smtClean="0"/>
              <a:t>27</a:t>
            </a:fld>
            <a:endParaRPr kumimoji="1" lang="ja-JP" altLang="en-US"/>
          </a:p>
        </p:txBody>
      </p:sp>
    </p:spTree>
    <p:extLst>
      <p:ext uri="{BB962C8B-B14F-4D97-AF65-F5344CB8AC3E}">
        <p14:creationId xmlns:p14="http://schemas.microsoft.com/office/powerpoint/2010/main" val="2862520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28</a:t>
            </a:fld>
            <a:endParaRPr kumimoji="1" lang="ja-JP" altLang="en-US"/>
          </a:p>
        </p:txBody>
      </p:sp>
    </p:spTree>
    <p:extLst>
      <p:ext uri="{BB962C8B-B14F-4D97-AF65-F5344CB8AC3E}">
        <p14:creationId xmlns:p14="http://schemas.microsoft.com/office/powerpoint/2010/main" val="3156872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30</a:t>
            </a:fld>
            <a:endParaRPr kumimoji="1" lang="ja-JP" altLang="en-US"/>
          </a:p>
        </p:txBody>
      </p:sp>
    </p:spTree>
    <p:extLst>
      <p:ext uri="{BB962C8B-B14F-4D97-AF65-F5344CB8AC3E}">
        <p14:creationId xmlns:p14="http://schemas.microsoft.com/office/powerpoint/2010/main" val="3112087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sz="1000"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32</a:t>
            </a:fld>
            <a:endParaRPr kumimoji="1" lang="ja-JP" altLang="en-US"/>
          </a:p>
        </p:txBody>
      </p:sp>
    </p:spTree>
    <p:extLst>
      <p:ext uri="{BB962C8B-B14F-4D97-AF65-F5344CB8AC3E}">
        <p14:creationId xmlns:p14="http://schemas.microsoft.com/office/powerpoint/2010/main" val="2468563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4A49-5610-0A0E-93A6-CA74DAA92CF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585531A-F3A8-55C3-B920-7CE4EECAE9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FC61C30-B77C-4727-0D45-5845B67DBA0C}"/>
              </a:ext>
            </a:extLst>
          </p:cNvPr>
          <p:cNvSpPr>
            <a:spLocks noGrp="1"/>
          </p:cNvSpPr>
          <p:nvPr>
            <p:ph type="body" idx="1"/>
          </p:nvPr>
        </p:nvSpPr>
        <p:spPr/>
        <p:txBody>
          <a:bodyPr/>
          <a:lstStyle/>
          <a:p>
            <a:r>
              <a:rPr kumimoji="1" lang="en-US" altLang="ja-JP" dirty="0" err="1"/>
              <a:t>CUCL_base</a:t>
            </a:r>
            <a:r>
              <a:rPr kumimoji="1" lang="ja-JP" altLang="en-US" dirty="0"/>
              <a:t>は基本的に優位，しかし</a:t>
            </a:r>
            <a:r>
              <a:rPr kumimoji="1" lang="en-US" altLang="ja-JP" dirty="0"/>
              <a:t>CA+</a:t>
            </a:r>
            <a:r>
              <a:rPr kumimoji="1" lang="ja-JP" altLang="en-US" dirty="0"/>
              <a:t>が勝っているとは言えない</a:t>
            </a:r>
            <a:endParaRPr kumimoji="1" lang="en-US" altLang="ja-JP" dirty="0"/>
          </a:p>
          <a:p>
            <a:r>
              <a:rPr kumimoji="1" lang="ja-JP" altLang="en-US" dirty="0"/>
              <a:t>これは，タスク固有の量子化空間を用いる</a:t>
            </a:r>
            <a:r>
              <a:rPr kumimoji="1" lang="en-US" altLang="ja-JP" dirty="0"/>
              <a:t>CUCL</a:t>
            </a:r>
            <a:r>
              <a:rPr kumimoji="1" lang="ja-JP" altLang="en-US" dirty="0"/>
              <a:t>が過学習している可能性がある．</a:t>
            </a:r>
            <a:endParaRPr kumimoji="1" lang="en-US" altLang="ja-JP" dirty="0"/>
          </a:p>
        </p:txBody>
      </p:sp>
      <p:sp>
        <p:nvSpPr>
          <p:cNvPr id="4" name="スライド番号プレースホルダー 3">
            <a:extLst>
              <a:ext uri="{FF2B5EF4-FFF2-40B4-BE49-F238E27FC236}">
                <a16:creationId xmlns:a16="http://schemas.microsoft.com/office/drawing/2014/main" id="{5B93E9B6-DA35-3BE4-327C-CEF349ABDF72}"/>
              </a:ext>
            </a:extLst>
          </p:cNvPr>
          <p:cNvSpPr>
            <a:spLocks noGrp="1"/>
          </p:cNvSpPr>
          <p:nvPr>
            <p:ph type="sldNum" sz="quarter" idx="5"/>
          </p:nvPr>
        </p:nvSpPr>
        <p:spPr/>
        <p:txBody>
          <a:bodyPr/>
          <a:lstStyle/>
          <a:p>
            <a:fld id="{EF235B39-591D-413B-9FFF-D3A3AA88948D}" type="slidenum">
              <a:rPr kumimoji="1" lang="ja-JP" altLang="en-US" smtClean="0"/>
              <a:t>33</a:t>
            </a:fld>
            <a:endParaRPr kumimoji="1" lang="ja-JP" altLang="en-US"/>
          </a:p>
        </p:txBody>
      </p:sp>
    </p:spTree>
    <p:extLst>
      <p:ext uri="{BB962C8B-B14F-4D97-AF65-F5344CB8AC3E}">
        <p14:creationId xmlns:p14="http://schemas.microsoft.com/office/powerpoint/2010/main" val="2258977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416A6-3794-1B52-EFDE-B9749AFC163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13C1587-3978-F87A-33FD-100383A6DED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F70FA8A-DD6B-9AB7-FCC6-484EC4C59BE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A153E46-9A3F-A00E-546E-45853B520C0C}"/>
              </a:ext>
            </a:extLst>
          </p:cNvPr>
          <p:cNvSpPr>
            <a:spLocks noGrp="1"/>
          </p:cNvSpPr>
          <p:nvPr>
            <p:ph type="sldNum" sz="quarter" idx="5"/>
          </p:nvPr>
        </p:nvSpPr>
        <p:spPr/>
        <p:txBody>
          <a:bodyPr/>
          <a:lstStyle/>
          <a:p>
            <a:fld id="{EF235B39-591D-413B-9FFF-D3A3AA88948D}" type="slidenum">
              <a:rPr kumimoji="1" lang="ja-JP" altLang="en-US" smtClean="0"/>
              <a:t>34</a:t>
            </a:fld>
            <a:endParaRPr kumimoji="1" lang="ja-JP" altLang="en-US"/>
          </a:p>
        </p:txBody>
      </p:sp>
    </p:spTree>
    <p:extLst>
      <p:ext uri="{BB962C8B-B14F-4D97-AF65-F5344CB8AC3E}">
        <p14:creationId xmlns:p14="http://schemas.microsoft.com/office/powerpoint/2010/main" val="2524591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36</a:t>
            </a:fld>
            <a:endParaRPr kumimoji="1" lang="ja-JP" altLang="en-US"/>
          </a:p>
        </p:txBody>
      </p:sp>
    </p:spTree>
    <p:extLst>
      <p:ext uri="{BB962C8B-B14F-4D97-AF65-F5344CB8AC3E}">
        <p14:creationId xmlns:p14="http://schemas.microsoft.com/office/powerpoint/2010/main" val="28647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1FB71-7FD4-BDB6-6FB8-F0ACD902BC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E222FA-8898-F465-5FCC-5470276C23A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1259D3E-EF59-CE14-417B-CEAFC9CD61B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05B493C-C979-B441-1DDF-29B74C5E7189}"/>
              </a:ext>
            </a:extLst>
          </p:cNvPr>
          <p:cNvSpPr>
            <a:spLocks noGrp="1"/>
          </p:cNvSpPr>
          <p:nvPr>
            <p:ph type="sldNum" sz="quarter" idx="5"/>
          </p:nvPr>
        </p:nvSpPr>
        <p:spPr/>
        <p:txBody>
          <a:bodyPr/>
          <a:lstStyle/>
          <a:p>
            <a:fld id="{EF235B39-591D-413B-9FFF-D3A3AA88948D}" type="slidenum">
              <a:rPr kumimoji="1" lang="ja-JP" altLang="en-US" smtClean="0"/>
              <a:t>37</a:t>
            </a:fld>
            <a:endParaRPr kumimoji="1" lang="ja-JP" altLang="en-US"/>
          </a:p>
        </p:txBody>
      </p:sp>
    </p:spTree>
    <p:extLst>
      <p:ext uri="{BB962C8B-B14F-4D97-AF65-F5344CB8AC3E}">
        <p14:creationId xmlns:p14="http://schemas.microsoft.com/office/powerpoint/2010/main" val="2442718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D576B-BB68-6F76-8198-74588350C90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7852600-459B-5C6F-9150-7E1ED88C5AD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0AEDFA-1072-B792-BA57-51D014EF36C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97481A9-BFE7-0433-03C5-8B82067A3691}"/>
              </a:ext>
            </a:extLst>
          </p:cNvPr>
          <p:cNvSpPr>
            <a:spLocks noGrp="1"/>
          </p:cNvSpPr>
          <p:nvPr>
            <p:ph type="sldNum" sz="quarter" idx="5"/>
          </p:nvPr>
        </p:nvSpPr>
        <p:spPr/>
        <p:txBody>
          <a:bodyPr/>
          <a:lstStyle/>
          <a:p>
            <a:fld id="{EF235B39-591D-413B-9FFF-D3A3AA88948D}" type="slidenum">
              <a:rPr kumimoji="1" lang="ja-JP" altLang="en-US" smtClean="0"/>
              <a:t>38</a:t>
            </a:fld>
            <a:endParaRPr kumimoji="1" lang="ja-JP" altLang="en-US"/>
          </a:p>
        </p:txBody>
      </p:sp>
    </p:spTree>
    <p:extLst>
      <p:ext uri="{BB962C8B-B14F-4D97-AF65-F5344CB8AC3E}">
        <p14:creationId xmlns:p14="http://schemas.microsoft.com/office/powerpoint/2010/main" val="265334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9EAD6-853B-B8EA-390E-C3A6933D31A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EAA750-2D0E-9CC9-0F2E-C448C3FDC43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F79C8C-A639-293F-1D49-D3106F15CC2E}"/>
              </a:ext>
            </a:extLst>
          </p:cNvPr>
          <p:cNvSpPr>
            <a:spLocks noGrp="1"/>
          </p:cNvSpPr>
          <p:nvPr>
            <p:ph type="body" idx="1"/>
          </p:nvPr>
        </p:nvSpPr>
        <p:spPr/>
        <p:txBody>
          <a:bodyPr/>
          <a:lstStyle/>
          <a:p>
            <a:r>
              <a:rPr kumimoji="1" lang="ja-JP" altLang="en-US" dirty="0"/>
              <a:t>タスクインクリメンタル学習ってどこかに書きたい．</a:t>
            </a:r>
            <a:endParaRPr kumimoji="1" lang="en-US" altLang="ja-JP" dirty="0"/>
          </a:p>
          <a:p>
            <a:r>
              <a:rPr kumimoji="1" lang="ja-JP" altLang="en-US" dirty="0"/>
              <a:t>後ろのスライドにタスクインクリメンタル学習について書く．</a:t>
            </a:r>
            <a:endParaRPr kumimoji="1" lang="en-US" altLang="ja-JP" dirty="0"/>
          </a:p>
        </p:txBody>
      </p:sp>
      <p:sp>
        <p:nvSpPr>
          <p:cNvPr id="4" name="スライド番号プレースホルダー 3">
            <a:extLst>
              <a:ext uri="{FF2B5EF4-FFF2-40B4-BE49-F238E27FC236}">
                <a16:creationId xmlns:a16="http://schemas.microsoft.com/office/drawing/2014/main" id="{1C8D739F-2BDB-75F2-E785-F5C80EB70966}"/>
              </a:ext>
            </a:extLst>
          </p:cNvPr>
          <p:cNvSpPr>
            <a:spLocks noGrp="1"/>
          </p:cNvSpPr>
          <p:nvPr>
            <p:ph type="sldNum" sz="quarter" idx="5"/>
          </p:nvPr>
        </p:nvSpPr>
        <p:spPr/>
        <p:txBody>
          <a:bodyPr/>
          <a:lstStyle/>
          <a:p>
            <a:fld id="{EF235B39-591D-413B-9FFF-D3A3AA88948D}" type="slidenum">
              <a:rPr kumimoji="1" lang="ja-JP" altLang="en-US" smtClean="0"/>
              <a:t>3</a:t>
            </a:fld>
            <a:endParaRPr kumimoji="1" lang="ja-JP" altLang="en-US"/>
          </a:p>
        </p:txBody>
      </p:sp>
    </p:spTree>
    <p:extLst>
      <p:ext uri="{BB962C8B-B14F-4D97-AF65-F5344CB8AC3E}">
        <p14:creationId xmlns:p14="http://schemas.microsoft.com/office/powerpoint/2010/main" val="2219717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この原因の説明</a:t>
            </a:r>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41</a:t>
            </a:fld>
            <a:endParaRPr kumimoji="1" lang="ja-JP" altLang="en-US"/>
          </a:p>
        </p:txBody>
      </p:sp>
    </p:spTree>
    <p:extLst>
      <p:ext uri="{BB962C8B-B14F-4D97-AF65-F5344CB8AC3E}">
        <p14:creationId xmlns:p14="http://schemas.microsoft.com/office/powerpoint/2010/main" val="61074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t>ここから</a:t>
            </a:r>
            <a:r>
              <a:rPr lang="en-US" altLang="ja-JP" dirty="0"/>
              <a:t>CA+</a:t>
            </a:r>
            <a:r>
              <a:rPr lang="ja-JP" altLang="en-US" dirty="0"/>
              <a:t>の説明を行います．</a:t>
            </a: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altLang="ja-JP" dirty="0"/>
              <a:t>CA+</a:t>
            </a:r>
            <a:r>
              <a:rPr lang="ja-JP" altLang="en-US" dirty="0"/>
              <a:t>では距離尺度として</a:t>
            </a:r>
            <a:r>
              <a:rPr lang="en-US" altLang="ja-JP" dirty="0"/>
              <a:t>CIM</a:t>
            </a:r>
            <a:r>
              <a:rPr lang="ja-JP" altLang="en-US" dirty="0"/>
              <a:t>を用います．</a:t>
            </a:r>
            <a:br>
              <a:rPr lang="en-US" altLang="ja-JP" dirty="0"/>
            </a:br>
            <a:r>
              <a:rPr lang="en-US" altLang="ja-JP" dirty="0"/>
              <a:t>CIM</a:t>
            </a:r>
            <a:r>
              <a:rPr lang="ja-JP" altLang="en-US" dirty="0"/>
              <a:t>は</a:t>
            </a:r>
            <a:r>
              <a:rPr lang="ja-JP" altLang="en-US" dirty="0">
                <a:ea typeface="ＭＳ Ｐ明朝" charset="-128"/>
              </a:rPr>
              <a:t>原点から等距離にある点集合がこの図のようになっており</a:t>
            </a:r>
            <a:r>
              <a:rPr lang="ja-JP" altLang="en-US" dirty="0"/>
              <a:t>カーネル関数を用いて求める</a:t>
            </a:r>
            <a:r>
              <a:rPr lang="ja-JP" altLang="en-US" dirty="0">
                <a:ea typeface="ＭＳ Ｐ明朝" charset="-128"/>
              </a:rPr>
              <a:t>非線形の距離尺度となっています．</a:t>
            </a:r>
            <a:endParaRPr lang="en-US" altLang="ja-JP" dirty="0">
              <a:ea typeface="ＭＳ Ｐ明朝" charset="-128"/>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ea typeface="ＭＳ Ｐ明朝" charset="-128"/>
              </a:rPr>
              <a:t>（このような</a:t>
            </a:r>
            <a:r>
              <a:rPr lang="en-US" altLang="ja-JP" dirty="0">
                <a:ea typeface="ＭＳ Ｐ明朝" charset="-128"/>
              </a:rPr>
              <a:t>CIM</a:t>
            </a:r>
            <a:r>
              <a:rPr lang="ja-JP" altLang="en-US" dirty="0">
                <a:ea typeface="ＭＳ Ｐ明朝" charset="-128"/>
              </a:rPr>
              <a:t>を用いることでノイズに対して頑健（がんけん）であることが報告されています．）</a:t>
            </a:r>
            <a:endParaRPr lang="en-US" altLang="ja-JP" dirty="0">
              <a:ea typeface="ＭＳ Ｐ明朝"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5A7AC76A-D3C8-42CD-B397-E073C73D6BCC}" type="slidenum">
              <a:rPr kumimoji="1" lang="ja-JP" altLang="en-US" smtClean="0"/>
              <a:t>42</a:t>
            </a:fld>
            <a:endParaRPr kumimoji="1" lang="ja-JP" altLang="en-US"/>
          </a:p>
        </p:txBody>
      </p:sp>
    </p:spTree>
    <p:extLst>
      <p:ext uri="{BB962C8B-B14F-4D97-AF65-F5344CB8AC3E}">
        <p14:creationId xmlns:p14="http://schemas.microsoft.com/office/powerpoint/2010/main" val="2934472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こちらが</a:t>
            </a:r>
            <a:r>
              <a:rPr lang="en-US" altLang="ja-JP" dirty="0"/>
              <a:t>CA</a:t>
            </a:r>
            <a:r>
              <a:rPr lang="ja-JP" altLang="en-US" dirty="0"/>
              <a:t>＋のアルゴリズムです．</a:t>
            </a:r>
            <a:endParaRPr kumimoji="1" lang="ja-JP" altLang="en-US" dirty="0"/>
          </a:p>
        </p:txBody>
      </p:sp>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43</a:t>
            </a:fld>
            <a:endParaRPr kumimoji="1" lang="ja-JP" altLang="en-US"/>
          </a:p>
        </p:txBody>
      </p:sp>
    </p:spTree>
    <p:extLst>
      <p:ext uri="{BB962C8B-B14F-4D97-AF65-F5344CB8AC3E}">
        <p14:creationId xmlns:p14="http://schemas.microsoft.com/office/powerpoint/2010/main" val="3405255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まず活性ノード数の前に警戒パラメータの推定について説明します．</a:t>
            </a:r>
          </a:p>
        </p:txBody>
      </p:sp>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44</a:t>
            </a:fld>
            <a:endParaRPr kumimoji="1" lang="ja-JP" altLang="en-US"/>
          </a:p>
        </p:txBody>
      </p:sp>
    </p:spTree>
    <p:extLst>
      <p:ext uri="{BB962C8B-B14F-4D97-AF65-F5344CB8AC3E}">
        <p14:creationId xmlns:p14="http://schemas.microsoft.com/office/powerpoint/2010/main" val="2198922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この活性ノード数の決定方法について説明します．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45</a:t>
            </a:fld>
            <a:endParaRPr kumimoji="1" lang="ja-JP" altLang="en-US"/>
          </a:p>
        </p:txBody>
      </p:sp>
    </p:spTree>
    <p:extLst>
      <p:ext uri="{BB962C8B-B14F-4D97-AF65-F5344CB8AC3E}">
        <p14:creationId xmlns:p14="http://schemas.microsoft.com/office/powerpoint/2010/main" val="153451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solidFill>
                  <a:srgbClr val="FF0000"/>
                </a:solidFill>
              </a:rPr>
              <a:t>まず活性ノード数の決定の前に活性ノードの定義について説明します．</a:t>
            </a:r>
            <a:endParaRPr kumimoji="1" lang="en-US" altLang="ja-JP" dirty="0">
              <a:solidFill>
                <a:srgbClr val="FF0000"/>
              </a:solidFill>
            </a:endParaRPr>
          </a:p>
          <a:p>
            <a:r>
              <a:rPr kumimoji="1" lang="ja-JP" altLang="en-US" dirty="0">
                <a:solidFill>
                  <a:srgbClr val="FF0000"/>
                </a:solidFill>
              </a:rPr>
              <a:t>先ほども述べましたように活性ノードは，警戒パラメータの推定に使用されます．</a:t>
            </a: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活性ノード数の定義としては，まず</a:t>
            </a:r>
            <a:r>
              <a:rPr lang="ja-JP" altLang="en-US" kern="0" dirty="0">
                <a:solidFill>
                  <a:srgbClr val="FF0000"/>
                </a:solidFill>
              </a:rPr>
              <a:t>生成された</a:t>
            </a:r>
            <a:r>
              <a:rPr lang="ja-JP" altLang="en-US" kern="0" dirty="0"/>
              <a:t>直近の</a:t>
            </a:r>
            <a:r>
              <a:rPr lang="en-US" altLang="ja-JP" i="1" kern="0" dirty="0">
                <a:latin typeface="Times" panose="02020603050405020304" pitchFamily="18" charset="0"/>
                <a:cs typeface="Times" panose="02020603050405020304" pitchFamily="18" charset="0"/>
              </a:rPr>
              <a:t>m</a:t>
            </a:r>
            <a:r>
              <a:rPr lang="ja-JP" altLang="en-US" kern="0" dirty="0"/>
              <a:t>個のノードとなります．</a:t>
            </a: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つまりこの</a:t>
            </a:r>
            <a:r>
              <a:rPr kumimoji="1" lang="en-US" altLang="ja-JP" sz="1200" dirty="0"/>
              <a:t>4</a:t>
            </a:r>
            <a:r>
              <a:rPr kumimoji="1" lang="ja-JP" altLang="en-US" sz="1200" dirty="0"/>
              <a:t>のノードのようにノードが生成され新たに活性ノードになる場合は，先頭に新たな活性ノードを追加し，最後尾のノードを活性ノードから削除します．</a:t>
            </a: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D6714-312F-4B0C-92E4-FC80A459AAE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43082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また，</a:t>
            </a:r>
            <a:r>
              <a:rPr kumimoji="1" lang="en-US" altLang="ja-JP" dirty="0"/>
              <a:t>2</a:t>
            </a:r>
            <a:r>
              <a:rPr kumimoji="1" lang="ja-JP" altLang="en-US" dirty="0"/>
              <a:t>つ目の定義として，</a:t>
            </a:r>
            <a:r>
              <a:rPr lang="ja-JP" altLang="en-US" sz="1200" dirty="0">
                <a:solidFill>
                  <a:srgbClr val="FF0000"/>
                </a:solidFill>
                <a:latin typeface="HaranoAjiMincho-Regular-Identity-H"/>
              </a:rPr>
              <a:t>入力データとの類似度が最も高い</a:t>
            </a:r>
            <a:r>
              <a:rPr lang="ja-JP" altLang="en-US" sz="1200" dirty="0">
                <a:latin typeface="HaranoAjiMincho-Regular-Identity-H"/>
              </a:rPr>
              <a:t>と</a:t>
            </a:r>
            <a:r>
              <a:rPr kumimoji="1" lang="ja-JP" altLang="en-US" dirty="0"/>
              <a:t>された直近の</a:t>
            </a:r>
            <a:r>
              <a:rPr kumimoji="1" lang="en-US" altLang="ja-JP" i="1" dirty="0">
                <a:latin typeface="Times" panose="02020603050405020304" pitchFamily="18" charset="0"/>
                <a:cs typeface="Times" panose="02020603050405020304" pitchFamily="18" charset="0"/>
              </a:rPr>
              <a:t>m</a:t>
            </a:r>
            <a:r>
              <a:rPr kumimoji="1" lang="ja-JP" altLang="en-US" dirty="0"/>
              <a:t>個のノードを活性ノードとしています．</a:t>
            </a: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このようにノード</a:t>
            </a:r>
            <a:r>
              <a:rPr kumimoji="1" lang="en-US" altLang="ja-JP" dirty="0"/>
              <a:t>4</a:t>
            </a:r>
            <a:r>
              <a:rPr kumimoji="1" lang="ja-JP" altLang="en-US" dirty="0"/>
              <a:t>はデータ点に対して第一勝利ノードとして選ばれており</a:t>
            </a:r>
            <a:r>
              <a:rPr kumimoji="1" lang="ja-JP" altLang="en-US" sz="1200" dirty="0"/>
              <a:t>，このノードがすでに活性ノードである場合そのノードを活性ノードとし先頭に持ってきます．</a:t>
            </a: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D6714-312F-4B0C-92E4-FC80A459AAE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431535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sz="1200" dirty="0"/>
              <a:t>このように</a:t>
            </a:r>
            <a:r>
              <a:rPr kumimoji="1" lang="en-US" altLang="ja-JP" sz="1200" dirty="0"/>
              <a:t>2</a:t>
            </a:r>
            <a:r>
              <a:rPr kumimoji="1" lang="ja-JP" altLang="en-US" sz="1200" dirty="0"/>
              <a:t>種類のケースにおいて，活性ノードの更新を行います．</a:t>
            </a: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D6714-312F-4B0C-92E4-FC80A459AAE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60645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t>この活性ノード数の決定には，ノード間の</a:t>
                </a:r>
                <a:r>
                  <a:rPr lang="ja-JP" altLang="en-US" sz="1200" dirty="0"/>
                  <a:t>類似度行列</a:t>
                </a:r>
                <a14:m>
                  <m:oMath xmlns:m="http://schemas.openxmlformats.org/officeDocument/2006/math">
                    <m:r>
                      <a:rPr lang="ja-JP" altLang="en-US" sz="1200" b="1">
                        <a:latin typeface="Cambria Math" panose="02040503050406030204" pitchFamily="18" charset="0"/>
                      </a:rPr>
                      <m:t>𝐑</m:t>
                    </m:r>
                  </m:oMath>
                </a14:m>
                <a:r>
                  <a:rPr lang="ja-JP" altLang="en-US" dirty="0"/>
                  <a:t>の行列式</a:t>
                </a:r>
                <a14:m>
                  <m:oMath xmlns:m="http://schemas.openxmlformats.org/officeDocument/2006/math">
                    <m:r>
                      <a:rPr lang="ja-JP" altLang="en-US" b="1" i="1">
                        <a:latin typeface="Cambria Math" panose="02040503050406030204" pitchFamily="18" charset="0"/>
                      </a:rPr>
                      <m:t>を</m:t>
                    </m:r>
                  </m:oMath>
                </a14:m>
                <a:r>
                  <a:rPr kumimoji="1" lang="ja-JP" altLang="en-US" dirty="0"/>
                  <a:t>使用します．</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altLang="ja-JP" dirty="0"/>
                  <a:t>CA</a:t>
                </a:r>
                <a:r>
                  <a:rPr lang="ja-JP" altLang="en-US" dirty="0"/>
                  <a:t>＋では，類似度行列𝐑を，</a:t>
                </a:r>
                <a:r>
                  <a:rPr lang="en-US" altLang="ja-JP" dirty="0"/>
                  <a:t>CIM</a:t>
                </a:r>
                <a:r>
                  <a:rPr lang="ja-JP" altLang="en-US" dirty="0"/>
                  <a:t>を用いて以下の式で定義します．</a:t>
                </a: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決定の方法を更に詳しく述べていきます．</a:t>
                </a:r>
              </a:p>
            </p:txBody>
          </p:sp>
        </mc:Choice>
        <mc:Fallback xmlns="">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t>活性ノード数の決定には，ノード間の</a:t>
                </a:r>
                <a:r>
                  <a:rPr lang="ja-JP" altLang="en-US" sz="1200" dirty="0"/>
                  <a:t>類似度行列</a:t>
                </a:r>
                <a:r>
                  <a:rPr lang="ja-JP" altLang="en-US" sz="1200" b="1" i="0">
                    <a:latin typeface="Cambria Math" panose="02040503050406030204" pitchFamily="18" charset="0"/>
                  </a:rPr>
                  <a:t>𝐑</a:t>
                </a:r>
                <a:r>
                  <a:rPr lang="ja-JP" altLang="en-US" dirty="0"/>
                  <a:t>の行列式</a:t>
                </a:r>
                <a:r>
                  <a:rPr lang="ja-JP" altLang="en-US" b="1" i="0">
                    <a:latin typeface="Cambria Math" panose="02040503050406030204" pitchFamily="18" charset="0"/>
                  </a:rPr>
                  <a:t>を</a:t>
                </a:r>
                <a:r>
                  <a:rPr kumimoji="1" lang="ja-JP" altLang="en-US" dirty="0"/>
                  <a:t>使用する．</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lang="en-US" altLang="ja-JP" dirty="0"/>
                  <a:t>CAE</a:t>
                </a:r>
                <a:r>
                  <a:rPr lang="ja-JP" altLang="en-US" dirty="0"/>
                  <a:t>では，類似度行列𝐑を，</a:t>
                </a:r>
                <a:r>
                  <a:rPr lang="en-US" altLang="ja-JP" dirty="0"/>
                  <a:t>CIM</a:t>
                </a:r>
                <a:r>
                  <a:rPr lang="ja-JP" altLang="en-US" dirty="0"/>
                  <a:t>を用いて以下の式で定義する．</a:t>
                </a:r>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49</a:t>
            </a:fld>
            <a:endParaRPr kumimoji="1" lang="ja-JP" altLang="en-US"/>
          </a:p>
        </p:txBody>
      </p:sp>
    </p:spTree>
    <p:extLst>
      <p:ext uri="{BB962C8B-B14F-4D97-AF65-F5344CB8AC3E}">
        <p14:creationId xmlns:p14="http://schemas.microsoft.com/office/powerpoint/2010/main" val="1904180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ja-JP" altLang="en-US" sz="1200" dirty="0"/>
                  <a:t>行列式が０ということは，類似度行列</a:t>
                </a:r>
                <a14:m>
                  <m:oMath xmlns:m="http://schemas.openxmlformats.org/officeDocument/2006/math">
                    <m:r>
                      <a:rPr lang="ja-JP" altLang="en-US" sz="1200" b="1">
                        <a:latin typeface="Cambria Math" panose="02040503050406030204" pitchFamily="18" charset="0"/>
                      </a:rPr>
                      <m:t>𝐑</m:t>
                    </m:r>
                  </m:oMath>
                </a14:m>
                <a:r>
                  <a:rPr lang="ja-JP" altLang="en-US" sz="1200" dirty="0"/>
                  <a:t>の列ベクトルが線形従属であることを示す．</a:t>
                </a:r>
                <a:endParaRPr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dirty="0"/>
              </a:p>
              <a:p>
                <a:r>
                  <a:rPr lang="ja-JP" altLang="en-US" sz="1200" dirty="0"/>
                  <a:t>ノードに関して既存のノードの付近に再度ノードが生成されると，</a:t>
                </a:r>
                <a14:m>
                  <m:oMath xmlns:m="http://schemas.openxmlformats.org/officeDocument/2006/math">
                    <m:r>
                      <a:rPr lang="ja-JP" altLang="en-US" i="1">
                        <a:latin typeface="Cambria Math" panose="02040503050406030204" pitchFamily="18" charset="0"/>
                      </a:rPr>
                      <m:t>𝐑</m:t>
                    </m:r>
                  </m:oMath>
                </a14:m>
                <a:r>
                  <a:rPr lang="ja-JP" altLang="en-US" dirty="0"/>
                  <a:t>の列ベクトルが類似するため</a:t>
                </a:r>
                <a14:m>
                  <m:oMath xmlns:m="http://schemas.openxmlformats.org/officeDocument/2006/math">
                    <m:r>
                      <a:rPr lang="ja-JP" altLang="en-US" i="1">
                        <a:latin typeface="Cambria Math" panose="02040503050406030204" pitchFamily="18" charset="0"/>
                      </a:rPr>
                      <m:t>𝐑</m:t>
                    </m:r>
                    <m:r>
                      <a:rPr lang="ja-JP" altLang="en-US" i="1">
                        <a:latin typeface="Cambria Math" panose="02040503050406030204" pitchFamily="18" charset="0"/>
                      </a:rPr>
                      <m:t>の行列式は</m:t>
                    </m:r>
                    <m:r>
                      <a:rPr lang="en-US" altLang="ja-JP" i="1">
                        <a:latin typeface="Cambria Math" panose="02040503050406030204" pitchFamily="18" charset="0"/>
                      </a:rPr>
                      <m:t>0</m:t>
                    </m:r>
                    <m:r>
                      <a:rPr lang="ja-JP" altLang="en-US" i="1">
                        <a:latin typeface="Cambria Math" panose="02040503050406030204" pitchFamily="18" charset="0"/>
                      </a:rPr>
                      <m:t>に近づきます．</m:t>
                    </m:r>
                  </m:oMath>
                </a14:m>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よって，</a:t>
                </a:r>
                <a14:m>
                  <m:oMath xmlns:m="http://schemas.openxmlformats.org/officeDocument/2006/math">
                    <m:r>
                      <a:rPr lang="ja-JP" altLang="en-US" i="1" smtClean="0">
                        <a:latin typeface="Cambria Math" panose="02040503050406030204" pitchFamily="18" charset="0"/>
                      </a:rPr>
                      <m:t>𝐑</m:t>
                    </m:r>
                    <m:r>
                      <a:rPr lang="ja-JP" altLang="en-US" i="1" smtClean="0">
                        <a:latin typeface="Cambria Math" panose="02040503050406030204" pitchFamily="18" charset="0"/>
                      </a:rPr>
                      <m:t>の行列式</m:t>
                    </m:r>
                  </m:oMath>
                </a14:m>
                <a:r>
                  <a:rPr lang="ja-JP" altLang="en-US" dirty="0">
                    <a:solidFill>
                      <a:srgbClr val="FF0000"/>
                    </a:solidFill>
                  </a:rPr>
                  <a:t>が十分小さくなった</a:t>
                </a:r>
                <a:r>
                  <a:rPr lang="ja-JP" altLang="en-US" dirty="0"/>
                  <a:t>時</a:t>
                </a:r>
                <a:r>
                  <a:rPr lang="en-US" altLang="ja-JP" dirty="0">
                    <a:solidFill>
                      <a:srgbClr val="FF0000"/>
                    </a:solidFill>
                  </a:rPr>
                  <a:t>(</a:t>
                </a:r>
                <a:r>
                  <a:rPr lang="ja-JP" altLang="en-US" dirty="0">
                    <a:solidFill>
                      <a:srgbClr val="FF0000"/>
                    </a:solidFill>
                  </a:rPr>
                  <a:t>本手法では</a:t>
                </a:r>
                <a:r>
                  <a:rPr lang="en-US" altLang="ja-JP" dirty="0">
                    <a:solidFill>
                      <a:srgbClr val="FF0000"/>
                    </a:solidFill>
                  </a:rPr>
                  <a:t>10^-6</a:t>
                </a:r>
                <a:r>
                  <a:rPr lang="ja-JP" altLang="en-US" dirty="0">
                    <a:solidFill>
                      <a:srgbClr val="FF0000"/>
                    </a:solidFill>
                  </a:rPr>
                  <a:t>以下となったとき</a:t>
                </a:r>
                <a:r>
                  <a:rPr lang="en-US" altLang="ja-JP" dirty="0">
                    <a:solidFill>
                      <a:srgbClr val="FF0000"/>
                    </a:solidFill>
                  </a:rPr>
                  <a:t>)</a:t>
                </a:r>
                <a:r>
                  <a:rPr lang="ja-JP" altLang="en-US" dirty="0"/>
                  <a:t>，ノードの分布の偏りが十分小さいといえるノードが生成されたと判断し，その時の</a:t>
                </a:r>
                <a:r>
                  <a:rPr lang="ja-JP" altLang="en-US" dirty="0">
                    <a:solidFill>
                      <a:srgbClr val="FF0000"/>
                    </a:solidFill>
                  </a:rPr>
                  <a:t>ノード数を活性ノード数</a:t>
                </a:r>
                <a:r>
                  <a:rPr lang="en-US" altLang="ja-JP" i="1" dirty="0">
                    <a:solidFill>
                      <a:srgbClr val="FF0000"/>
                    </a:solidFill>
                    <a:latin typeface="Times" panose="02020603050405020304" pitchFamily="18" charset="0"/>
                    <a:cs typeface="Times" panose="02020603050405020304" pitchFamily="18" charset="0"/>
                  </a:rPr>
                  <a:t>m</a:t>
                </a:r>
                <a:r>
                  <a:rPr lang="ja-JP" altLang="en-US" dirty="0"/>
                  <a:t>とする．</a:t>
                </a: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i="0" dirty="0"/>
              </a:p>
            </p:txBody>
          </p:sp>
        </mc:Choice>
        <mc:Fallback xmlns="">
          <p:sp>
            <p:nvSpPr>
              <p:cNvPr id="3" name="ノート プレースホルダー 2"/>
              <p:cNvSpPr>
                <a:spLocks noGrp="1"/>
              </p:cNvSpPr>
              <p:nvPr>
                <p:ph type="body" idx="1"/>
              </p:nvPr>
            </p:nvSpPr>
            <p:spPr/>
            <p:txBody>
              <a:bodyPr/>
              <a:lstStyle/>
              <a:p>
                <a:r>
                  <a:rPr lang="ja-JP" altLang="en-US" sz="1200" dirty="0"/>
                  <a:t>行列式が０は，類似度行列</a:t>
                </a:r>
                <a:r>
                  <a:rPr lang="ja-JP" altLang="en-US" sz="1200" b="1" i="0">
                    <a:latin typeface="Cambria Math" panose="02040503050406030204" pitchFamily="18" charset="0"/>
                  </a:rPr>
                  <a:t>𝐑</a:t>
                </a:r>
                <a:r>
                  <a:rPr lang="ja-JP" altLang="en-US" sz="1200" dirty="0"/>
                  <a:t>の列ベクトルが線形従属であることを示す．</a:t>
                </a:r>
                <a:endParaRPr lang="en-US" altLang="ja-JP" sz="1200"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dirty="0"/>
              </a:p>
              <a:p>
                <a:r>
                  <a:rPr lang="ja-JP" altLang="en-US" sz="1200" dirty="0"/>
                  <a:t>既存のノードの付近に再度ノードが生成されると，</a:t>
                </a:r>
                <a:r>
                  <a:rPr lang="ja-JP" altLang="en-US" i="0">
                    <a:latin typeface="Cambria Math" panose="02040503050406030204" pitchFamily="18" charset="0"/>
                  </a:rPr>
                  <a:t>𝐑</a:t>
                </a:r>
                <a:r>
                  <a:rPr lang="ja-JP" altLang="en-US" dirty="0"/>
                  <a:t>の列ベクトルが類似するため</a:t>
                </a:r>
                <a:r>
                  <a:rPr lang="ja-JP" altLang="en-US" i="0">
                    <a:latin typeface="Cambria Math" panose="02040503050406030204" pitchFamily="18" charset="0"/>
                  </a:rPr>
                  <a:t>𝐑の行列式は</a:t>
                </a:r>
                <a:r>
                  <a:rPr lang="en-US" altLang="ja-JP" i="0">
                    <a:latin typeface="Cambria Math" panose="02040503050406030204" pitchFamily="18" charset="0"/>
                  </a:rPr>
                  <a:t>0</a:t>
                </a:r>
                <a:r>
                  <a:rPr lang="ja-JP" altLang="en-US" i="0">
                    <a:latin typeface="Cambria Math" panose="02040503050406030204" pitchFamily="18" charset="0"/>
                  </a:rPr>
                  <a:t>に近づく．</a:t>
                </a: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r>
                  <a:rPr kumimoji="1" lang="ja-JP" altLang="en-US" dirty="0"/>
                  <a:t>よって，</a:t>
                </a:r>
                <a:r>
                  <a:rPr lang="ja-JP" altLang="en-US" i="0">
                    <a:latin typeface="Cambria Math" panose="02040503050406030204" pitchFamily="18" charset="0"/>
                  </a:rPr>
                  <a:t>𝐑の行列式</a:t>
                </a:r>
                <a:r>
                  <a:rPr lang="ja-JP" altLang="en-US" dirty="0">
                    <a:solidFill>
                      <a:srgbClr val="FF0000"/>
                    </a:solidFill>
                  </a:rPr>
                  <a:t>が十分小さくなった</a:t>
                </a:r>
                <a:r>
                  <a:rPr lang="ja-JP" altLang="en-US" dirty="0"/>
                  <a:t>時</a:t>
                </a:r>
                <a:r>
                  <a:rPr lang="en-US" altLang="ja-JP" dirty="0">
                    <a:solidFill>
                      <a:srgbClr val="FF0000"/>
                    </a:solidFill>
                  </a:rPr>
                  <a:t>(</a:t>
                </a:r>
                <a:r>
                  <a:rPr lang="ja-JP" altLang="en-US" dirty="0">
                    <a:solidFill>
                      <a:srgbClr val="FF0000"/>
                    </a:solidFill>
                  </a:rPr>
                  <a:t>本手法では</a:t>
                </a:r>
                <a:r>
                  <a:rPr lang="en-US" altLang="ja-JP" dirty="0">
                    <a:solidFill>
                      <a:srgbClr val="FF0000"/>
                    </a:solidFill>
                  </a:rPr>
                  <a:t>10^-6</a:t>
                </a:r>
                <a:r>
                  <a:rPr lang="ja-JP" altLang="en-US" dirty="0">
                    <a:solidFill>
                      <a:srgbClr val="FF0000"/>
                    </a:solidFill>
                  </a:rPr>
                  <a:t>以下となったとき</a:t>
                </a:r>
                <a:r>
                  <a:rPr lang="en-US" altLang="ja-JP" dirty="0">
                    <a:solidFill>
                      <a:srgbClr val="FF0000"/>
                    </a:solidFill>
                  </a:rPr>
                  <a:t>)</a:t>
                </a:r>
                <a:r>
                  <a:rPr lang="ja-JP" altLang="en-US" dirty="0"/>
                  <a:t>，十分なノードが生成されたと判断し，その時の</a:t>
                </a:r>
                <a:r>
                  <a:rPr lang="ja-JP" altLang="en-US" dirty="0">
                    <a:solidFill>
                      <a:srgbClr val="FF0000"/>
                    </a:solidFill>
                  </a:rPr>
                  <a:t>ノード数を活性ノード数</a:t>
                </a:r>
                <a:r>
                  <a:rPr lang="en-US" altLang="ja-JP" i="1" dirty="0">
                    <a:solidFill>
                      <a:srgbClr val="FF0000"/>
                    </a:solidFill>
                    <a:latin typeface="Times" panose="02020603050405020304" pitchFamily="18" charset="0"/>
                    <a:cs typeface="Times" panose="02020603050405020304" pitchFamily="18" charset="0"/>
                  </a:rPr>
                  <a:t>m</a:t>
                </a:r>
                <a:r>
                  <a:rPr lang="ja-JP" altLang="en-US" dirty="0"/>
                  <a:t>とする．</a:t>
                </a:r>
                <a:endParaRPr lang="en-US" altLang="ja-JP" dirty="0"/>
              </a:p>
              <a:p>
                <a:pPr marL="0" marR="0" lvl="0" indent="0" algn="l" defTabSz="914354" rtl="0" eaLnBrk="1" fontAlgn="auto" latinLnBrk="0" hangingPunct="1">
                  <a:lnSpc>
                    <a:spcPct val="100000"/>
                  </a:lnSpc>
                  <a:spcBef>
                    <a:spcPts val="0"/>
                  </a:spcBef>
                  <a:spcAft>
                    <a:spcPts val="0"/>
                  </a:spcAft>
                  <a:buClrTx/>
                  <a:buSzTx/>
                  <a:buFontTx/>
                  <a:buNone/>
                  <a:tabLst/>
                  <a:defRPr/>
                </a:pPr>
                <a:endParaRPr kumimoji="1" lang="ja-JP" altLang="en-US" i="0" dirty="0"/>
              </a:p>
            </p:txBody>
          </p:sp>
        </mc:Fallback>
      </mc:AlternateContent>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8D6714-312F-4B0C-92E4-FC80A459AAE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44843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距離が近くなると影響が大きくなるが、簡単に言うと加重和．</a:t>
            </a:r>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4</a:t>
            </a:fld>
            <a:endParaRPr kumimoji="1" lang="ja-JP" altLang="en-US"/>
          </a:p>
        </p:txBody>
      </p:sp>
    </p:spTree>
    <p:extLst>
      <p:ext uri="{BB962C8B-B14F-4D97-AF65-F5344CB8AC3E}">
        <p14:creationId xmlns:p14="http://schemas.microsoft.com/office/powerpoint/2010/main" val="35673238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ja-JP" dirty="0">
                    <a:latin typeface="Times" panose="02020603050405020304" pitchFamily="18" charset="0"/>
                    <a:cs typeface="Times" panose="02020603050405020304" pitchFamily="18" charset="0"/>
                  </a:rPr>
                  <a:t>CA+</a:t>
                </a:r>
                <a:r>
                  <a:rPr lang="ja-JP" altLang="en-US" dirty="0">
                    <a:latin typeface="Times" panose="02020603050405020304" pitchFamily="18" charset="0"/>
                    <a:cs typeface="Times" panose="02020603050405020304" pitchFamily="18" charset="0"/>
                  </a:rPr>
                  <a:t>ではデータを適切に近似できるように警戒パラメータを設定します．警戒パラメータは後程説明しますノードの更新の際に使用されます．</a:t>
                </a:r>
                <a:endParaRPr lang="en-US" altLang="ja-JP" dirty="0">
                  <a:latin typeface="Times" panose="02020603050405020304" pitchFamily="18" charset="0"/>
                  <a:cs typeface="Times" panose="02020603050405020304" pitchFamily="18" charset="0"/>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dirty="0">
                  <a:latin typeface="Times" panose="02020603050405020304" pitchFamily="18" charset="0"/>
                  <a:cs typeface="Times" panose="02020603050405020304" pitchFamily="18"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latin typeface="Times" panose="02020603050405020304" pitchFamily="18" charset="0"/>
                    <a:cs typeface="Times" panose="02020603050405020304" pitchFamily="18" charset="0"/>
                  </a:rPr>
                  <a:t>警戒パラメータ</a:t>
                </a:r>
                <a14:m>
                  <m:oMath xmlns:m="http://schemas.openxmlformats.org/officeDocument/2006/math">
                    <m:sSub>
                      <m:sSubPr>
                        <m:ctrlPr>
                          <a:rPr lang="en-US" altLang="ja-JP" sz="1200" i="1" smtClean="0">
                            <a:latin typeface="Cambria Math" panose="02040503050406030204" pitchFamily="18" charset="0"/>
                            <a:cs typeface="Times" panose="02020603050405020304" pitchFamily="18" charset="0"/>
                          </a:rPr>
                        </m:ctrlPr>
                      </m:sSubPr>
                      <m:e>
                        <m:r>
                          <a:rPr lang="en-US" altLang="ja-JP" sz="1200" i="1">
                            <a:latin typeface="Cambria Math" panose="02040503050406030204" pitchFamily="18" charset="0"/>
                            <a:cs typeface="Times" panose="02020603050405020304" pitchFamily="18" charset="0"/>
                          </a:rPr>
                          <m:t>𝑉</m:t>
                        </m:r>
                      </m:e>
                      <m:sub>
                        <m:r>
                          <m:rPr>
                            <m:sty m:val="p"/>
                          </m:rPr>
                          <a:rPr lang="en-US" altLang="ja-JP" sz="1200">
                            <a:latin typeface="Cambria Math" panose="02040503050406030204" pitchFamily="18" charset="0"/>
                            <a:cs typeface="Times" panose="02020603050405020304" pitchFamily="18" charset="0"/>
                          </a:rPr>
                          <m:t>threshold</m:t>
                        </m:r>
                      </m:sub>
                    </m:sSub>
                  </m:oMath>
                </a14:m>
                <a:r>
                  <a:rPr lang="ja-JP" altLang="en-US" dirty="0">
                    <a:latin typeface="Times" panose="02020603050405020304" pitchFamily="18" charset="0"/>
                    <a:cs typeface="Times" panose="02020603050405020304" pitchFamily="18" charset="0"/>
                  </a:rPr>
                  <a:t>は，</a:t>
                </a:r>
                <a:r>
                  <a:rPr lang="en-US" altLang="ja-JP" i="1" dirty="0">
                    <a:latin typeface="Times" panose="02020603050405020304" pitchFamily="18" charset="0"/>
                    <a:cs typeface="Times" panose="02020603050405020304" pitchFamily="18" charset="0"/>
                  </a:rPr>
                  <a:t>m</a:t>
                </a:r>
                <a:r>
                  <a:rPr lang="ja-JP" altLang="en-US" dirty="0">
                    <a:latin typeface="Times" panose="02020603050405020304" pitchFamily="18" charset="0"/>
                    <a:cs typeface="Times" panose="02020603050405020304" pitchFamily="18" charset="0"/>
                  </a:rPr>
                  <a:t>個の各活性ノード間の最小ペアワイズ距離（</a:t>
                </a:r>
                <a:r>
                  <a:rPr lang="en-US" altLang="ja-JP" dirty="0">
                    <a:latin typeface="Times" panose="02020603050405020304" pitchFamily="18" charset="0"/>
                    <a:cs typeface="Times" panose="02020603050405020304" pitchFamily="18" charset="0"/>
                  </a:rPr>
                  <a:t>CIM</a:t>
                </a:r>
                <a:r>
                  <a:rPr lang="ja-JP" altLang="en-US" dirty="0">
                    <a:latin typeface="Times" panose="02020603050405020304" pitchFamily="18" charset="0"/>
                    <a:cs typeface="Times" panose="02020603050405020304" pitchFamily="18" charset="0"/>
                  </a:rPr>
                  <a:t>）の平均値としています．</a:t>
                </a:r>
                <a:endParaRPr lang="en-US" altLang="ja-JP" dirty="0">
                  <a:latin typeface="Times" panose="02020603050405020304" pitchFamily="18" charset="0"/>
                  <a:cs typeface="Times" panose="02020603050405020304" pitchFamily="18" charset="0"/>
                </a:endParaRP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dirty="0">
                  <a:solidFill>
                    <a:schemeClr val="accent2"/>
                  </a:solidFill>
                  <a:latin typeface="Times" panose="02020603050405020304" pitchFamily="18" charset="0"/>
                  <a:cs typeface="Times" panose="02020603050405020304" pitchFamily="18" charset="0"/>
                </a:endParaRPr>
              </a:p>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solidFill>
                      <a:schemeClr val="accent2"/>
                    </a:solidFill>
                    <a:latin typeface="Times" panose="02020603050405020304" pitchFamily="18" charset="0"/>
                    <a:cs typeface="Times" panose="02020603050405020304" pitchFamily="18" charset="0"/>
                  </a:rPr>
                  <a:t>図のように黒の→で結ばれたノードがペアになります．</a:t>
                </a:r>
                <a:endParaRPr lang="en-US" altLang="ja-JP" dirty="0">
                  <a:solidFill>
                    <a:schemeClr val="accent2"/>
                  </a:solidFill>
                </a:endParaRPr>
              </a:p>
            </p:txBody>
          </p:sp>
        </mc:Choice>
        <mc:Fallback xmlns="">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dirty="0">
                    <a:latin typeface="Times" panose="02020603050405020304" pitchFamily="18" charset="0"/>
                    <a:cs typeface="Times" panose="02020603050405020304" pitchFamily="18" charset="0"/>
                  </a:rPr>
                  <a:t>警戒パラメータ</a:t>
                </a:r>
                <a:r>
                  <a:rPr lang="en-US" altLang="ja-JP" sz="1200" i="0">
                    <a:latin typeface="Cambria Math" panose="02040503050406030204" pitchFamily="18" charset="0"/>
                    <a:cs typeface="Times" panose="02020603050405020304" pitchFamily="18" charset="0"/>
                  </a:rPr>
                  <a:t>𝑉_threshold</a:t>
                </a:r>
                <a:r>
                  <a:rPr lang="ja-JP" altLang="en-US" dirty="0">
                    <a:latin typeface="Times" panose="02020603050405020304" pitchFamily="18" charset="0"/>
                    <a:cs typeface="Times" panose="02020603050405020304" pitchFamily="18" charset="0"/>
                  </a:rPr>
                  <a:t>は，</a:t>
                </a:r>
                <a:r>
                  <a:rPr lang="en-US" altLang="ja-JP" i="1" dirty="0">
                    <a:latin typeface="Times" panose="02020603050405020304" pitchFamily="18" charset="0"/>
                    <a:cs typeface="Times" panose="02020603050405020304" pitchFamily="18" charset="0"/>
                  </a:rPr>
                  <a:t>m</a:t>
                </a:r>
                <a:r>
                  <a:rPr lang="ja-JP" altLang="en-US" dirty="0">
                    <a:latin typeface="Times" panose="02020603050405020304" pitchFamily="18" charset="0"/>
                    <a:cs typeface="Times" panose="02020603050405020304" pitchFamily="18" charset="0"/>
                  </a:rPr>
                  <a:t>個の各活性ノード間の最小ペアワイズ距離（</a:t>
                </a:r>
                <a:r>
                  <a:rPr lang="en-US" altLang="ja-JP" dirty="0">
                    <a:latin typeface="Times" panose="02020603050405020304" pitchFamily="18" charset="0"/>
                    <a:cs typeface="Times" panose="02020603050405020304" pitchFamily="18" charset="0"/>
                  </a:rPr>
                  <a:t>CIM</a:t>
                </a:r>
                <a:r>
                  <a:rPr lang="ja-JP" altLang="en-US" dirty="0">
                    <a:latin typeface="Times" panose="02020603050405020304" pitchFamily="18" charset="0"/>
                    <a:cs typeface="Times" panose="02020603050405020304" pitchFamily="18" charset="0"/>
                  </a:rPr>
                  <a:t>）の平均値とする．</a:t>
                </a:r>
                <a:endParaRPr lang="en-US" altLang="ja-JP" dirty="0">
                  <a:solidFill>
                    <a:schemeClr val="accent2"/>
                  </a:solidFill>
                </a:endParaRPr>
              </a:p>
            </p:txBody>
          </p:sp>
        </mc:Fallback>
      </mc:AlternateContent>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51</a:t>
            </a:fld>
            <a:endParaRPr kumimoji="1" lang="ja-JP" altLang="en-US"/>
          </a:p>
        </p:txBody>
      </p:sp>
    </p:spTree>
    <p:extLst>
      <p:ext uri="{BB962C8B-B14F-4D97-AF65-F5344CB8AC3E}">
        <p14:creationId xmlns:p14="http://schemas.microsoft.com/office/powerpoint/2010/main" val="2616649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データ点の入力，勝利ノード選択，ノードの更新についてです．</a:t>
            </a:r>
          </a:p>
        </p:txBody>
      </p:sp>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52</a:t>
            </a:fld>
            <a:endParaRPr kumimoji="1" lang="ja-JP" altLang="en-US"/>
          </a:p>
        </p:txBody>
      </p:sp>
    </p:spTree>
    <p:extLst>
      <p:ext uri="{BB962C8B-B14F-4D97-AF65-F5344CB8AC3E}">
        <p14:creationId xmlns:p14="http://schemas.microsoft.com/office/powerpoint/2010/main" val="196887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ノードの更新は，</a:t>
            </a:r>
            <a:r>
              <a:rPr kumimoji="1" lang="ja-JP" altLang="en-US" dirty="0"/>
              <a:t>入力データ点と</a:t>
            </a:r>
            <a:r>
              <a:rPr kumimoji="1" lang="en-US" altLang="ja-JP" dirty="0"/>
              <a:t>1</a:t>
            </a:r>
            <a:r>
              <a:rPr kumimoji="1" lang="ja-JP" altLang="en-US" dirty="0"/>
              <a:t>番目に距離が近い第一勝利ノードと，</a:t>
            </a:r>
            <a:r>
              <a:rPr kumimoji="1" lang="en-US" altLang="ja-JP" dirty="0"/>
              <a:t>2</a:t>
            </a:r>
            <a:r>
              <a:rPr kumimoji="1" lang="ja-JP" altLang="en-US" dirty="0"/>
              <a:t>番目に距離が近い第</a:t>
            </a:r>
            <a:r>
              <a:rPr kumimoji="1" lang="en-US" altLang="ja-JP" dirty="0"/>
              <a:t>2</a:t>
            </a:r>
            <a:r>
              <a:rPr kumimoji="1" lang="ja-JP" altLang="en-US" dirty="0"/>
              <a:t>勝利ノードの位置に基づき，ノードの更新方法が</a:t>
            </a:r>
            <a:r>
              <a:rPr kumimoji="1" lang="en-US" altLang="ja-JP" dirty="0">
                <a:solidFill>
                  <a:srgbClr val="FF0000"/>
                </a:solidFill>
              </a:rPr>
              <a:t>3</a:t>
            </a:r>
            <a:r>
              <a:rPr kumimoji="1" lang="ja-JP" altLang="en-US" dirty="0">
                <a:solidFill>
                  <a:srgbClr val="FF0000"/>
                </a:solidFill>
              </a:rPr>
              <a:t>種類</a:t>
            </a:r>
            <a:r>
              <a:rPr kumimoji="1" lang="ja-JP" altLang="en-US" dirty="0"/>
              <a:t>に分かれる．</a:t>
            </a:r>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5A7AC76A-D3C8-42CD-B397-E073C73D6BCC}" type="slidenum">
              <a:rPr kumimoji="1" lang="ja-JP" altLang="en-US" smtClean="0"/>
              <a:t>53</a:t>
            </a:fld>
            <a:endParaRPr kumimoji="1" lang="ja-JP" altLang="en-US"/>
          </a:p>
        </p:txBody>
      </p:sp>
    </p:spTree>
    <p:extLst>
      <p:ext uri="{BB962C8B-B14F-4D97-AF65-F5344CB8AC3E}">
        <p14:creationId xmlns:p14="http://schemas.microsoft.com/office/powerpoint/2010/main" val="511538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a:t>入力データが第一，第二勝利ノードの類似度閾値外にある</a:t>
            </a:r>
            <a:r>
              <a:rPr lang="en-US" altLang="ja-JP"/>
              <a:t>Case1</a:t>
            </a:r>
            <a:r>
              <a:rPr lang="ja-JP" altLang="en-US"/>
              <a:t>では入力データ点上に新しくノードを生成する</a:t>
            </a:r>
            <a:r>
              <a:rPr lang="en-US" altLang="ja-JP"/>
              <a:t>.</a:t>
            </a:r>
          </a:p>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a:t>入力データが第一勝利ノードの類似度閾値内にあり，第二勝利ノードの類似度閾値外にある</a:t>
            </a:r>
            <a:r>
              <a:rPr lang="en-US" altLang="ja-JP"/>
              <a:t>Case2</a:t>
            </a:r>
            <a:r>
              <a:rPr lang="ja-JP" altLang="en-US"/>
              <a:t>では，第一勝利ノードのみを更新する．</a:t>
            </a:r>
            <a:endParaRPr lang="en-US" altLang="ja-JP"/>
          </a:p>
          <a:p>
            <a:pPr marL="0" marR="0" lvl="0" indent="0" algn="l" defTabSz="914354" rtl="0" eaLnBrk="1" fontAlgn="auto" latinLnBrk="0" hangingPunct="1">
              <a:lnSpc>
                <a:spcPct val="100000"/>
              </a:lnSpc>
              <a:spcBef>
                <a:spcPts val="0"/>
              </a:spcBef>
              <a:spcAft>
                <a:spcPts val="0"/>
              </a:spcAft>
              <a:buClrTx/>
              <a:buSzTx/>
              <a:buFontTx/>
              <a:buNone/>
              <a:tabLst/>
              <a:defRPr/>
            </a:pPr>
            <a:r>
              <a:rPr lang="ja-JP" altLang="en-US"/>
              <a:t>入力データが第一，第二勝利ノードの類似度閾値外にある</a:t>
            </a:r>
            <a:r>
              <a:rPr lang="en-US" altLang="ja-JP"/>
              <a:t>Case3</a:t>
            </a:r>
            <a:r>
              <a:rPr lang="ja-JP" altLang="en-US"/>
              <a:t>では，第一勝利ノード，第二勝利ノードをそれぞれ更新する．</a:t>
            </a:r>
            <a:endParaRPr lang="en-US" altLang="ja-JP"/>
          </a:p>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ja-JP"/>
          </a:p>
        </p:txBody>
      </p:sp>
      <p:sp>
        <p:nvSpPr>
          <p:cNvPr id="4" name="スライド番号プレースホルダー 3"/>
          <p:cNvSpPr>
            <a:spLocks noGrp="1"/>
          </p:cNvSpPr>
          <p:nvPr>
            <p:ph type="sldNum" sz="quarter" idx="5"/>
          </p:nvPr>
        </p:nvSpPr>
        <p:spPr/>
        <p:txBody>
          <a:bodyPr/>
          <a:lstStyle/>
          <a:p>
            <a:fld id="{5A7AC76A-D3C8-42CD-B397-E073C73D6BCC}" type="slidenum">
              <a:rPr kumimoji="1" lang="ja-JP" altLang="en-US" smtClean="0"/>
              <a:t>54</a:t>
            </a:fld>
            <a:endParaRPr kumimoji="1" lang="ja-JP" altLang="en-US"/>
          </a:p>
        </p:txBody>
      </p:sp>
    </p:spTree>
    <p:extLst>
      <p:ext uri="{BB962C8B-B14F-4D97-AF65-F5344CB8AC3E}">
        <p14:creationId xmlns:p14="http://schemas.microsoft.com/office/powerpoint/2010/main" val="2887733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このようにノードの更新を行い入力データ点がなくなるとアルゴリズムは終了します．</a:t>
            </a:r>
            <a:endParaRPr kumimoji="1" lang="ja-JP" altLang="en-US" dirty="0"/>
          </a:p>
        </p:txBody>
      </p:sp>
      <p:sp>
        <p:nvSpPr>
          <p:cNvPr id="4" name="スライド番号プレースホルダー 3"/>
          <p:cNvSpPr>
            <a:spLocks noGrp="1"/>
          </p:cNvSpPr>
          <p:nvPr>
            <p:ph type="sldNum" sz="quarter" idx="5"/>
          </p:nvPr>
        </p:nvSpPr>
        <p:spPr/>
        <p:txBody>
          <a:bodyPr/>
          <a:lstStyle/>
          <a:p>
            <a:fld id="{278D6714-312F-4B0C-92E4-FC80A459AAEC}" type="slidenum">
              <a:rPr kumimoji="1" lang="ja-JP" altLang="en-US" smtClean="0"/>
              <a:t>55</a:t>
            </a:fld>
            <a:endParaRPr kumimoji="1" lang="ja-JP" altLang="en-US"/>
          </a:p>
        </p:txBody>
      </p:sp>
    </p:spTree>
    <p:extLst>
      <p:ext uri="{BB962C8B-B14F-4D97-AF65-F5344CB8AC3E}">
        <p14:creationId xmlns:p14="http://schemas.microsoft.com/office/powerpoint/2010/main" val="1218426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a:t>まず初期化方法としてこのようにデータ点があった際に</a:t>
                </a:r>
                <a:r>
                  <a:rPr kumimoji="1" lang="en-US" altLang="ja-JP" dirty="0"/>
                  <a:t>1</a:t>
                </a:r>
                <a:r>
                  <a:rPr kumimoji="1" lang="ja-JP" altLang="en-US" dirty="0"/>
                  <a:t>層目として右のようなネットワークが生成されます．</a:t>
                </a:r>
                <a:br>
                  <a:rPr kumimoji="1" lang="en-US" altLang="ja-JP" dirty="0"/>
                </a:br>
                <a:r>
                  <a:rPr kumimoji="1" lang="ja-JP" altLang="en-US" dirty="0"/>
                  <a:t>△がデータ点，丸がノードを示します．</a:t>
                </a:r>
                <a:endParaRPr kumimoji="1" lang="en-US" altLang="ja-JP" dirty="0"/>
              </a:p>
              <a:p>
                <a:r>
                  <a:rPr kumimoji="1" lang="ja-JP" altLang="en-US" dirty="0"/>
                  <a:t>黄色の矢印は初期の入力データをもとに設定された類似度しきい値を示します</a:t>
                </a:r>
                <a:endParaRPr kumimoji="1" lang="en-US" altLang="ja-JP" dirty="0"/>
              </a:p>
            </p:txBody>
          </p:sp>
        </mc:Choice>
        <mc:Fallback xmlns="">
          <p:sp>
            <p:nvSpPr>
              <p:cNvPr id="3" name="ノート プレースホルダー 2"/>
              <p:cNvSpPr>
                <a:spLocks noGrp="1"/>
              </p:cNvSpPr>
              <p:nvPr>
                <p:ph type="body" idx="1"/>
              </p:nvPr>
            </p:nvSpPr>
            <p:spPr/>
            <p:txBody>
              <a:bodyPr/>
              <a:lstStyle/>
              <a:p>
                <a:r>
                  <a:rPr kumimoji="1" lang="en-US" altLang="ja-JP" dirty="0"/>
                  <a:t>HCAEA</a:t>
                </a:r>
                <a:r>
                  <a:rPr kumimoji="1" lang="ja-JP" altLang="en-US"/>
                  <a:t>は</a:t>
                </a:r>
                <a:r>
                  <a:rPr kumimoji="1" lang="en-US" altLang="ja-JP" dirty="0"/>
                  <a:t>GHNG</a:t>
                </a:r>
                <a:r>
                  <a:rPr kumimoji="1" lang="ja-JP" altLang="en-US"/>
                  <a:t>の階層構造を先ほど説明した</a:t>
                </a:r>
                <a:r>
                  <a:rPr kumimoji="1" lang="en-US" altLang="ja-JP" dirty="0"/>
                  <a:t>CAEA</a:t>
                </a:r>
                <a:r>
                  <a:rPr kumimoji="1" lang="ja-JP" altLang="en-US"/>
                  <a:t>に適用した手法であるため，</a:t>
                </a:r>
                <a:endParaRPr kumimoji="1" lang="en-US" altLang="ja-JP" dirty="0"/>
              </a:p>
              <a:p>
                <a:r>
                  <a:rPr lang="ja-JP" altLang="en-US"/>
                  <a:t>各階層で</a:t>
                </a:r>
                <a:r>
                  <a:rPr lang="en-US" altLang="ja-JP" dirty="0"/>
                  <a:t>1</a:t>
                </a:r>
                <a:r>
                  <a:rPr lang="ja-JP" altLang="en-US"/>
                  <a:t>回</a:t>
                </a:r>
                <a:r>
                  <a:rPr lang="en-US" altLang="ja-JP" dirty="0"/>
                  <a:t>CAEA</a:t>
                </a:r>
                <a:r>
                  <a:rPr lang="ja-JP" altLang="en-US"/>
                  <a:t>の学習を行うごとに</a:t>
                </a:r>
                <a:r>
                  <a:rPr lang="ja-JP" altLang="en-US" i="0">
                    <a:latin typeface="Cambria Math" panose="02040503050406030204" pitchFamily="18" charset="0"/>
                  </a:rPr>
                  <a:t>⌊𝜆</a:t>
                </a:r>
                <a:r>
                  <a:rPr lang="en-US" altLang="ja-JP" b="0" i="0">
                    <a:latin typeface="Cambria Math" panose="02040503050406030204" pitchFamily="18" charset="0"/>
                  </a:rPr>
                  <a:t>/2⌋</a:t>
                </a:r>
                <a:r>
                  <a:rPr lang="ja-JP" altLang="en-US"/>
                  <a:t>個の初期ノードを生成します．</a:t>
                </a:r>
                <a:endParaRPr lang="en-US" altLang="ja-JP" dirty="0"/>
              </a:p>
              <a:p>
                <a:r>
                  <a:rPr kumimoji="1" lang="ja-JP" altLang="en-US"/>
                  <a:t>そのため，</a:t>
                </a:r>
                <a:r>
                  <a:rPr kumimoji="1" lang="en-US" altLang="ja-JP" dirty="0"/>
                  <a:t>HCAEA</a:t>
                </a:r>
                <a:r>
                  <a:rPr kumimoji="1" lang="ja-JP" altLang="en-US"/>
                  <a:t>の学習においてはノードが過剰に生成される傾向があります．</a:t>
                </a:r>
                <a:endParaRPr kumimoji="1" lang="en-US" altLang="ja-JP" dirty="0"/>
              </a:p>
            </p:txBody>
          </p:sp>
        </mc:Fallback>
      </mc:AlternateContent>
      <p:sp>
        <p:nvSpPr>
          <p:cNvPr id="4" name="スライド番号プレースホルダー 3"/>
          <p:cNvSpPr>
            <a:spLocks noGrp="1"/>
          </p:cNvSpPr>
          <p:nvPr>
            <p:ph type="sldNum" sz="quarter" idx="5"/>
          </p:nvPr>
        </p:nvSpPr>
        <p:spPr/>
        <p:txBody>
          <a:bodyPr/>
          <a:lstStyle/>
          <a:p>
            <a:fld id="{96AF8AA1-B5F3-4CA0-9489-4E0E5D25168A}" type="slidenum">
              <a:rPr kumimoji="1" lang="ja-JP" altLang="en-US" smtClean="0"/>
              <a:t>56</a:t>
            </a:fld>
            <a:endParaRPr kumimoji="1" lang="ja-JP" altLang="en-US"/>
          </a:p>
        </p:txBody>
      </p:sp>
    </p:spTree>
    <p:extLst>
      <p:ext uri="{BB962C8B-B14F-4D97-AF65-F5344CB8AC3E}">
        <p14:creationId xmlns:p14="http://schemas.microsoft.com/office/powerpoint/2010/main" val="2232379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kumimoji="1" lang="ja-JP" altLang="en-US" dirty="0"/>
                  <a:t>つづいて階層化方法について説明します．</a:t>
                </a:r>
                <a:endParaRPr kumimoji="1" lang="en-US" altLang="ja-JP" dirty="0"/>
              </a:p>
              <a:p>
                <a:r>
                  <a:rPr kumimoji="1" lang="en-US" altLang="ja-JP" dirty="0"/>
                  <a:t>h</a:t>
                </a:r>
                <a:r>
                  <a:rPr kumimoji="1" lang="ja-JP" altLang="en-US" dirty="0"/>
                  <a:t>層目で左の図のようなネットワークが生成されたとすると，</a:t>
                </a:r>
                <a:endParaRPr kumimoji="1" lang="en-US" altLang="ja-JP" dirty="0"/>
              </a:p>
              <a:p>
                <a:r>
                  <a:rPr kumimoji="1" lang="en-US" altLang="ja-JP" dirty="0"/>
                  <a:t>h+1</a:t>
                </a:r>
                <a:r>
                  <a:rPr kumimoji="1" lang="ja-JP" altLang="en-US" dirty="0"/>
                  <a:t>層目では，</a:t>
                </a:r>
                <a:r>
                  <a:rPr kumimoji="1" lang="en-US" altLang="ja-JP" dirty="0"/>
                  <a:t>h</a:t>
                </a:r>
                <a:r>
                  <a:rPr kumimoji="1" lang="ja-JP" altLang="en-US" dirty="0"/>
                  <a:t>層目のそれぞれのノードを最近傍ノードとし，かつ，ノードからの距離がしきい値</a:t>
                </a:r>
                <a:r>
                  <a:rPr kumimoji="1" lang="en-US" altLang="ja-JP" dirty="0"/>
                  <a:t>V</a:t>
                </a:r>
                <a:r>
                  <a:rPr kumimoji="1" lang="ja-JP" altLang="en-US" dirty="0"/>
                  <a:t>以内にあるデータ点集合を次の層の入力とします．</a:t>
                </a:r>
                <a:endParaRPr kumimoji="1" lang="en-US" altLang="ja-JP" dirty="0"/>
              </a:p>
              <a:p>
                <a:r>
                  <a:rPr kumimoji="1" lang="ja-JP" altLang="en-US" dirty="0"/>
                  <a:t>そしてこのように</a:t>
                </a:r>
                <a:r>
                  <a:rPr kumimoji="1" lang="en-US" altLang="ja-JP" dirty="0"/>
                  <a:t>h+1</a:t>
                </a:r>
                <a:r>
                  <a:rPr kumimoji="1" lang="ja-JP" altLang="en-US" dirty="0"/>
                  <a:t>層目が生成されます．</a:t>
                </a:r>
              </a:p>
            </p:txBody>
          </p:sp>
        </mc:Choice>
        <mc:Fallback xmlns="">
          <p:sp>
            <p:nvSpPr>
              <p:cNvPr id="3" name="ノート プレースホルダー 2"/>
              <p:cNvSpPr>
                <a:spLocks noGrp="1"/>
              </p:cNvSpPr>
              <p:nvPr>
                <p:ph type="body" idx="1"/>
              </p:nvPr>
            </p:nvSpPr>
            <p:spPr/>
            <p:txBody>
              <a:bodyPr/>
              <a:lstStyle/>
              <a:p>
                <a:r>
                  <a:rPr kumimoji="1" lang="en-US" altLang="ja-JP" dirty="0"/>
                  <a:t>HCAEA</a:t>
                </a:r>
                <a:r>
                  <a:rPr kumimoji="1" lang="ja-JP" altLang="en-US"/>
                  <a:t>は</a:t>
                </a:r>
                <a:r>
                  <a:rPr kumimoji="1" lang="en-US" altLang="ja-JP" dirty="0"/>
                  <a:t>GHNG</a:t>
                </a:r>
                <a:r>
                  <a:rPr kumimoji="1" lang="ja-JP" altLang="en-US"/>
                  <a:t>の階層構造を先ほど説明した</a:t>
                </a:r>
                <a:r>
                  <a:rPr kumimoji="1" lang="en-US" altLang="ja-JP" dirty="0"/>
                  <a:t>CAEA</a:t>
                </a:r>
                <a:r>
                  <a:rPr kumimoji="1" lang="ja-JP" altLang="en-US"/>
                  <a:t>に適用した手法であるため，</a:t>
                </a:r>
                <a:endParaRPr kumimoji="1" lang="en-US" altLang="ja-JP" dirty="0"/>
              </a:p>
              <a:p>
                <a:r>
                  <a:rPr lang="ja-JP" altLang="en-US"/>
                  <a:t>各階層で</a:t>
                </a:r>
                <a:r>
                  <a:rPr lang="en-US" altLang="ja-JP" dirty="0"/>
                  <a:t>1</a:t>
                </a:r>
                <a:r>
                  <a:rPr lang="ja-JP" altLang="en-US"/>
                  <a:t>回</a:t>
                </a:r>
                <a:r>
                  <a:rPr lang="en-US" altLang="ja-JP" dirty="0"/>
                  <a:t>CAEA</a:t>
                </a:r>
                <a:r>
                  <a:rPr lang="ja-JP" altLang="en-US"/>
                  <a:t>の学習を行うごとに</a:t>
                </a:r>
                <a:r>
                  <a:rPr lang="ja-JP" altLang="en-US" i="0">
                    <a:latin typeface="Cambria Math" panose="02040503050406030204" pitchFamily="18" charset="0"/>
                  </a:rPr>
                  <a:t>⌊𝜆</a:t>
                </a:r>
                <a:r>
                  <a:rPr lang="en-US" altLang="ja-JP" b="0" i="0">
                    <a:latin typeface="Cambria Math" panose="02040503050406030204" pitchFamily="18" charset="0"/>
                  </a:rPr>
                  <a:t>/2⌋</a:t>
                </a:r>
                <a:r>
                  <a:rPr lang="ja-JP" altLang="en-US"/>
                  <a:t>個の初期ノードを生成します．</a:t>
                </a:r>
                <a:endParaRPr lang="en-US" altLang="ja-JP" dirty="0"/>
              </a:p>
              <a:p>
                <a:r>
                  <a:rPr kumimoji="1" lang="ja-JP" altLang="en-US"/>
                  <a:t>そのため，</a:t>
                </a:r>
                <a:r>
                  <a:rPr kumimoji="1" lang="en-US" altLang="ja-JP" dirty="0"/>
                  <a:t>HCAEA</a:t>
                </a:r>
                <a:r>
                  <a:rPr kumimoji="1" lang="ja-JP" altLang="en-US"/>
                  <a:t>の学習においてはノードが過剰に生成される傾向があります．</a:t>
                </a:r>
                <a:endParaRPr kumimoji="1" lang="en-US" altLang="ja-JP" dirty="0"/>
              </a:p>
            </p:txBody>
          </p:sp>
        </mc:Fallback>
      </mc:AlternateContent>
      <p:sp>
        <p:nvSpPr>
          <p:cNvPr id="4" name="スライド番号プレースホルダー 3"/>
          <p:cNvSpPr>
            <a:spLocks noGrp="1"/>
          </p:cNvSpPr>
          <p:nvPr>
            <p:ph type="sldNum" sz="quarter" idx="5"/>
          </p:nvPr>
        </p:nvSpPr>
        <p:spPr/>
        <p:txBody>
          <a:bodyPr/>
          <a:lstStyle/>
          <a:p>
            <a:fld id="{96AF8AA1-B5F3-4CA0-9489-4E0E5D25168A}" type="slidenum">
              <a:rPr kumimoji="1" lang="ja-JP" altLang="en-US" smtClean="0"/>
              <a:t>57</a:t>
            </a:fld>
            <a:endParaRPr kumimoji="1" lang="ja-JP" altLang="en-US"/>
          </a:p>
        </p:txBody>
      </p:sp>
    </p:spTree>
    <p:extLst>
      <p:ext uri="{BB962C8B-B14F-4D97-AF65-F5344CB8AC3E}">
        <p14:creationId xmlns:p14="http://schemas.microsoft.com/office/powerpoint/2010/main" val="2319670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最後に階層化の停止条件について説明します。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i="1" dirty="0"/>
              <a:t>h</a:t>
            </a:r>
            <a:r>
              <a:rPr lang="ja-JP" altLang="en-US" dirty="0"/>
              <a:t>層目において，ノード数が</a:t>
            </a:r>
            <a:r>
              <a:rPr lang="en-US" altLang="ja-JP" dirty="0"/>
              <a:t>2</a:t>
            </a:r>
            <a:r>
              <a:rPr lang="ja-JP" altLang="en-US" dirty="0"/>
              <a:t>個となった場合，</a:t>
            </a:r>
            <a:r>
              <a:rPr lang="en-US" altLang="ja-JP" i="1" dirty="0"/>
              <a:t>h</a:t>
            </a:r>
            <a:r>
              <a:rPr lang="en-US" altLang="ja-JP" dirty="0"/>
              <a:t>+1</a:t>
            </a:r>
            <a:r>
              <a:rPr lang="ja-JP" altLang="en-US" dirty="0"/>
              <a:t>層目でネットワークの学習を行わないこととし階層化の停止を行います．</a:t>
            </a: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AF8AA1-B5F3-4CA0-9489-4E0E5D25168A}"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35729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こちらがフローチャートになります．</a:t>
            </a:r>
            <a:endParaRPr kumimoji="1" lang="en-US" altLang="ja-JP" dirty="0"/>
          </a:p>
          <a:p>
            <a:r>
              <a:rPr kumimoji="1" lang="ja-JP" altLang="en-US" dirty="0"/>
              <a:t>木構造の初期化のあと各ノードに対して木構造を生成していきノードが</a:t>
            </a:r>
            <a:r>
              <a:rPr kumimoji="1" lang="en-US" altLang="ja-JP" dirty="0"/>
              <a:t>2</a:t>
            </a:r>
            <a:r>
              <a:rPr kumimoji="1" lang="ja-JP" altLang="en-US" dirty="0"/>
              <a:t>個以下にとなると木構造の生成がおわり，終了となります．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1C24E33B-F029-4970-9D92-4CD0A3609882}" type="slidenum">
              <a:rPr kumimoji="1" lang="ja-JP" altLang="en-US" smtClean="0"/>
              <a:t>59</a:t>
            </a:fld>
            <a:endParaRPr kumimoji="1" lang="ja-JP" altLang="en-US"/>
          </a:p>
        </p:txBody>
      </p:sp>
    </p:spTree>
    <p:extLst>
      <p:ext uri="{BB962C8B-B14F-4D97-AF65-F5344CB8AC3E}">
        <p14:creationId xmlns:p14="http://schemas.microsoft.com/office/powerpoint/2010/main" val="314845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タスクインデックスが不要な手法</a:t>
            </a:r>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6</a:t>
            </a:fld>
            <a:endParaRPr kumimoji="1" lang="ja-JP" altLang="en-US"/>
          </a:p>
        </p:txBody>
      </p:sp>
    </p:spTree>
    <p:extLst>
      <p:ext uri="{BB962C8B-B14F-4D97-AF65-F5344CB8AC3E}">
        <p14:creationId xmlns:p14="http://schemas.microsoft.com/office/powerpoint/2010/main" val="124801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F235B39-591D-413B-9FFF-D3A3AA88948D}" type="slidenum">
              <a:rPr kumimoji="1" lang="ja-JP" altLang="en-US" smtClean="0"/>
              <a:t>11</a:t>
            </a:fld>
            <a:endParaRPr kumimoji="1" lang="ja-JP" altLang="en-US"/>
          </a:p>
        </p:txBody>
      </p:sp>
    </p:spTree>
    <p:extLst>
      <p:ext uri="{BB962C8B-B14F-4D97-AF65-F5344CB8AC3E}">
        <p14:creationId xmlns:p14="http://schemas.microsoft.com/office/powerpoint/2010/main" val="175987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18258-0EFD-D435-7132-4C3B5D8106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586AE6-9B66-6D72-23ED-AB232122C75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AD56C2-E0B8-DCF0-70D3-69824579F36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90A240-8BA1-3B1F-5047-C0B9E3CBE600}"/>
              </a:ext>
            </a:extLst>
          </p:cNvPr>
          <p:cNvSpPr>
            <a:spLocks noGrp="1"/>
          </p:cNvSpPr>
          <p:nvPr>
            <p:ph type="sldNum" sz="quarter" idx="5"/>
          </p:nvPr>
        </p:nvSpPr>
        <p:spPr/>
        <p:txBody>
          <a:bodyPr/>
          <a:lstStyle/>
          <a:p>
            <a:fld id="{EF235B39-591D-413B-9FFF-D3A3AA88948D}" type="slidenum">
              <a:rPr kumimoji="1" lang="ja-JP" altLang="en-US" smtClean="0"/>
              <a:t>12</a:t>
            </a:fld>
            <a:endParaRPr kumimoji="1" lang="ja-JP" altLang="en-US"/>
          </a:p>
        </p:txBody>
      </p:sp>
    </p:spTree>
    <p:extLst>
      <p:ext uri="{BB962C8B-B14F-4D97-AF65-F5344CB8AC3E}">
        <p14:creationId xmlns:p14="http://schemas.microsoft.com/office/powerpoint/2010/main" val="208080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950B-E5B0-141C-7CBC-8E066E6064D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9EE710-BCDC-3530-E756-07CF7DAB67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9F7C001-BB73-9E49-8C17-55A269FE1E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002F5C3-7E6F-01D6-541D-7FDCF32A7DEB}"/>
              </a:ext>
            </a:extLst>
          </p:cNvPr>
          <p:cNvSpPr>
            <a:spLocks noGrp="1"/>
          </p:cNvSpPr>
          <p:nvPr>
            <p:ph type="sldNum" sz="quarter" idx="5"/>
          </p:nvPr>
        </p:nvSpPr>
        <p:spPr/>
        <p:txBody>
          <a:bodyPr/>
          <a:lstStyle/>
          <a:p>
            <a:fld id="{EF235B39-591D-413B-9FFF-D3A3AA88948D}" type="slidenum">
              <a:rPr kumimoji="1" lang="ja-JP" altLang="en-US" smtClean="0"/>
              <a:t>13</a:t>
            </a:fld>
            <a:endParaRPr kumimoji="1" lang="ja-JP" altLang="en-US"/>
          </a:p>
        </p:txBody>
      </p:sp>
    </p:spTree>
    <p:extLst>
      <p:ext uri="{BB962C8B-B14F-4D97-AF65-F5344CB8AC3E}">
        <p14:creationId xmlns:p14="http://schemas.microsoft.com/office/powerpoint/2010/main" val="268951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15CF2-13EF-D3E4-A980-CCF7799BC2C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644DD4-B233-0F9C-39F3-7E4CECE17BD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4763536-96B4-C184-BA1A-1C638947622F}"/>
              </a:ext>
            </a:extLst>
          </p:cNvPr>
          <p:cNvSpPr>
            <a:spLocks noGrp="1"/>
          </p:cNvSpPr>
          <p:nvPr>
            <p:ph type="body" idx="1"/>
          </p:nvPr>
        </p:nvSpPr>
        <p:spPr/>
        <p:txBody>
          <a:bodyPr/>
          <a:lstStyle/>
          <a:p>
            <a:r>
              <a:rPr kumimoji="1" lang="ja-JP" altLang="en-US" dirty="0"/>
              <a:t>タスクごとに特徴空間を持っていたので，持つべき情報が多い⇒対応するために共通の特徴空間にすることでコードワードを増やし，データの分布を捉える．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01BCC0CC-BDFF-5069-4406-BE99FAD40669}"/>
              </a:ext>
            </a:extLst>
          </p:cNvPr>
          <p:cNvSpPr>
            <a:spLocks noGrp="1"/>
          </p:cNvSpPr>
          <p:nvPr>
            <p:ph type="sldNum" sz="quarter" idx="5"/>
          </p:nvPr>
        </p:nvSpPr>
        <p:spPr/>
        <p:txBody>
          <a:bodyPr/>
          <a:lstStyle/>
          <a:p>
            <a:fld id="{EF235B39-591D-413B-9FFF-D3A3AA88948D}" type="slidenum">
              <a:rPr kumimoji="1" lang="ja-JP" altLang="en-US" smtClean="0"/>
              <a:t>14</a:t>
            </a:fld>
            <a:endParaRPr kumimoji="1" lang="ja-JP" altLang="en-US"/>
          </a:p>
        </p:txBody>
      </p:sp>
    </p:spTree>
    <p:extLst>
      <p:ext uri="{BB962C8B-B14F-4D97-AF65-F5344CB8AC3E}">
        <p14:creationId xmlns:p14="http://schemas.microsoft.com/office/powerpoint/2010/main" val="268586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7"/>
          <p:cNvSpPr>
            <a:spLocks noChangeArrowheads="1"/>
          </p:cNvSpPr>
          <p:nvPr/>
        </p:nvSpPr>
        <p:spPr bwMode="auto">
          <a:xfrm>
            <a:off x="0" y="0"/>
            <a:ext cx="12192000" cy="4114800"/>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
        <p:nvSpPr>
          <p:cNvPr id="9218" name="Rectangle 2"/>
          <p:cNvSpPr>
            <a:spLocks noGrp="1" noChangeArrowheads="1"/>
          </p:cNvSpPr>
          <p:nvPr>
            <p:ph type="ctrTitle"/>
          </p:nvPr>
        </p:nvSpPr>
        <p:spPr>
          <a:xfrm>
            <a:off x="914400" y="1177637"/>
            <a:ext cx="10363200" cy="2422820"/>
          </a:xfrm>
        </p:spPr>
        <p:txBody>
          <a:bodyPr/>
          <a:lstStyle>
            <a:lvl1pPr algn="ctr">
              <a:defRPr sz="4400"/>
            </a:lvl1pPr>
          </a:lstStyle>
          <a:p>
            <a:r>
              <a:rPr lang="ja-JP" altLang="en-US"/>
              <a:t>マスター タイトルの書式設定</a:t>
            </a:r>
            <a:endParaRPr lang="ja-JP" altLang="en-US" dirty="0"/>
          </a:p>
        </p:txBody>
      </p:sp>
      <p:sp>
        <p:nvSpPr>
          <p:cNvPr id="9219" name="Rectangle 3"/>
          <p:cNvSpPr>
            <a:spLocks noGrp="1" noChangeArrowheads="1"/>
          </p:cNvSpPr>
          <p:nvPr>
            <p:ph type="subTitle" idx="1"/>
          </p:nvPr>
        </p:nvSpPr>
        <p:spPr>
          <a:xfrm>
            <a:off x="1828800" y="4114800"/>
            <a:ext cx="8534400" cy="2743200"/>
          </a:xfrm>
        </p:spPr>
        <p:txBody>
          <a:bodyPr anchor="ctr"/>
          <a:lstStyle>
            <a:lvl1pPr marL="0" indent="0" algn="ctr">
              <a:buFontTx/>
              <a:buNone/>
              <a:defRPr sz="3200"/>
            </a:lvl1pPr>
          </a:lstStyle>
          <a:p>
            <a:r>
              <a:rPr lang="ja-JP" altLang="en-US"/>
              <a:t>マスター サブタイトルの書式設定</a:t>
            </a:r>
            <a:endParaRPr lang="ja-JP" altLang="en-US" dirty="0"/>
          </a:p>
        </p:txBody>
      </p:sp>
    </p:spTree>
    <p:extLst>
      <p:ext uri="{BB962C8B-B14F-4D97-AF65-F5344CB8AC3E}">
        <p14:creationId xmlns:p14="http://schemas.microsoft.com/office/powerpoint/2010/main" val="8916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sz="4400"/>
            </a:lvl1pPr>
          </a:lstStyle>
          <a:p>
            <a:r>
              <a:rPr kumimoji="1" lang="ja-JP" altLang="en-US" dirty="0"/>
              <a:t>論文情報</a:t>
            </a:r>
          </a:p>
        </p:txBody>
      </p:sp>
      <p:sp>
        <p:nvSpPr>
          <p:cNvPr id="3" name="テキスト ボックス 2"/>
          <p:cNvSpPr txBox="1"/>
          <p:nvPr/>
        </p:nvSpPr>
        <p:spPr>
          <a:xfrm>
            <a:off x="304800" y="1323978"/>
            <a:ext cx="1955800" cy="584775"/>
          </a:xfrm>
          <a:prstGeom prst="rect">
            <a:avLst/>
          </a:prstGeom>
          <a:noFill/>
          <a:ln w="28575">
            <a:solidFill>
              <a:schemeClr val="accent2"/>
            </a:solidFill>
          </a:ln>
        </p:spPr>
        <p:txBody>
          <a:bodyPr wrap="square" rtlCol="0">
            <a:spAutoFit/>
          </a:bodyPr>
          <a:lstStyle/>
          <a:p>
            <a:pPr algn="ctr"/>
            <a:r>
              <a:rPr kumimoji="1" lang="ja-JP" altLang="en-US" sz="3200" dirty="0"/>
              <a:t>論文名</a:t>
            </a:r>
          </a:p>
        </p:txBody>
      </p:sp>
      <p:sp>
        <p:nvSpPr>
          <p:cNvPr id="4" name="テキスト ボックス 3"/>
          <p:cNvSpPr txBox="1"/>
          <p:nvPr/>
        </p:nvSpPr>
        <p:spPr>
          <a:xfrm>
            <a:off x="304800" y="3125441"/>
            <a:ext cx="1955800" cy="584775"/>
          </a:xfrm>
          <a:prstGeom prst="rect">
            <a:avLst/>
          </a:prstGeom>
          <a:noFill/>
          <a:ln w="28575">
            <a:solidFill>
              <a:schemeClr val="accent2"/>
            </a:solidFill>
          </a:ln>
        </p:spPr>
        <p:txBody>
          <a:bodyPr wrap="square" rtlCol="0">
            <a:spAutoFit/>
          </a:bodyPr>
          <a:lstStyle/>
          <a:p>
            <a:pPr algn="ctr"/>
            <a:r>
              <a:rPr kumimoji="1" lang="ja-JP" altLang="en-US" sz="3200" dirty="0"/>
              <a:t>著者名</a:t>
            </a:r>
          </a:p>
        </p:txBody>
      </p:sp>
      <p:sp>
        <p:nvSpPr>
          <p:cNvPr id="5" name="テキスト ボックス 4"/>
          <p:cNvSpPr txBox="1"/>
          <p:nvPr/>
        </p:nvSpPr>
        <p:spPr>
          <a:xfrm>
            <a:off x="304800" y="4724401"/>
            <a:ext cx="1955800" cy="584775"/>
          </a:xfrm>
          <a:prstGeom prst="rect">
            <a:avLst/>
          </a:prstGeom>
          <a:noFill/>
          <a:ln w="28575">
            <a:solidFill>
              <a:schemeClr val="accent2"/>
            </a:solidFill>
          </a:ln>
        </p:spPr>
        <p:txBody>
          <a:bodyPr wrap="square" rtlCol="0">
            <a:spAutoFit/>
          </a:bodyPr>
          <a:lstStyle/>
          <a:p>
            <a:pPr algn="ctr"/>
            <a:r>
              <a:rPr lang="ja-JP" altLang="en-US" sz="3200" dirty="0"/>
              <a:t>出典</a:t>
            </a:r>
            <a:endParaRPr kumimoji="1" lang="ja-JP" altLang="en-US" sz="3200" dirty="0"/>
          </a:p>
        </p:txBody>
      </p:sp>
      <p:sp>
        <p:nvSpPr>
          <p:cNvPr id="6" name="コンテンツ プレースホルダ 2"/>
          <p:cNvSpPr>
            <a:spLocks noGrp="1"/>
          </p:cNvSpPr>
          <p:nvPr>
            <p:ph idx="1" hasCustomPrompt="1"/>
          </p:nvPr>
        </p:nvSpPr>
        <p:spPr>
          <a:xfrm>
            <a:off x="2438400" y="1323978"/>
            <a:ext cx="9448800" cy="1551337"/>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論文名</a:t>
            </a:r>
          </a:p>
        </p:txBody>
      </p:sp>
      <p:sp>
        <p:nvSpPr>
          <p:cNvPr id="7" name="コンテンツ プレースホルダ 2"/>
          <p:cNvSpPr>
            <a:spLocks noGrp="1"/>
          </p:cNvSpPr>
          <p:nvPr>
            <p:ph idx="10" hasCustomPrompt="1"/>
          </p:nvPr>
        </p:nvSpPr>
        <p:spPr>
          <a:xfrm>
            <a:off x="2438400" y="3125441"/>
            <a:ext cx="9448800" cy="1391142"/>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著者名</a:t>
            </a:r>
          </a:p>
        </p:txBody>
      </p:sp>
      <p:sp>
        <p:nvSpPr>
          <p:cNvPr id="8" name="コンテンツ プレースホルダ 2"/>
          <p:cNvSpPr>
            <a:spLocks noGrp="1"/>
          </p:cNvSpPr>
          <p:nvPr>
            <p:ph idx="11" hasCustomPrompt="1"/>
          </p:nvPr>
        </p:nvSpPr>
        <p:spPr>
          <a:xfrm>
            <a:off x="2438400" y="4724401"/>
            <a:ext cx="9448800" cy="1551337"/>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出典</a:t>
            </a:r>
          </a:p>
        </p:txBody>
      </p:sp>
    </p:spTree>
    <p:extLst>
      <p:ext uri="{BB962C8B-B14F-4D97-AF65-F5344CB8AC3E}">
        <p14:creationId xmlns:p14="http://schemas.microsoft.com/office/powerpoint/2010/main" val="8526748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sz="4400"/>
            </a:lvl1pPr>
          </a:lstStyle>
          <a:p>
            <a:r>
              <a:rPr lang="ja-JP" altLang="en-US"/>
              <a:t>マスター タイトルの書式設定</a:t>
            </a:r>
            <a:endParaRPr lang="ja-JP" altLang="en-US" dirty="0"/>
          </a:p>
        </p:txBody>
      </p:sp>
      <p:sp>
        <p:nvSpPr>
          <p:cNvPr id="3" name="コンテンツ プレースホルダ 2"/>
          <p:cNvSpPr>
            <a:spLocks noGrp="1"/>
          </p:cNvSpPr>
          <p:nvPr>
            <p:ph idx="1"/>
          </p:nvPr>
        </p:nvSpPr>
        <p:spPr/>
        <p:txBody>
          <a:bodyPr/>
          <a:lstStyle>
            <a:lvl1pPr marL="0" indent="0" algn="just">
              <a:buNone/>
              <a:defRPr sz="32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Tree>
    <p:extLst>
      <p:ext uri="{BB962C8B-B14F-4D97-AF65-F5344CB8AC3E}">
        <p14:creationId xmlns:p14="http://schemas.microsoft.com/office/powerpoint/2010/main" val="3594992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タイトル+サブタイトル">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1600" y="0"/>
            <a:ext cx="12090400" cy="609600"/>
          </a:xfrm>
        </p:spPr>
        <p:txBody>
          <a:bodyPr/>
          <a:lstStyle>
            <a:lvl1pPr algn="l">
              <a:defRPr sz="4400"/>
            </a:lvl1pPr>
          </a:lstStyle>
          <a:p>
            <a:r>
              <a:rPr lang="ja-JP" altLang="en-US" dirty="0"/>
              <a:t>メインタイトル</a:t>
            </a:r>
          </a:p>
        </p:txBody>
      </p:sp>
      <p:sp>
        <p:nvSpPr>
          <p:cNvPr id="3" name="コンテンツ プレースホルダ 2"/>
          <p:cNvSpPr>
            <a:spLocks noGrp="1"/>
          </p:cNvSpPr>
          <p:nvPr>
            <p:ph idx="1"/>
          </p:nvPr>
        </p:nvSpPr>
        <p:spPr/>
        <p:txBody>
          <a:bodyPr/>
          <a:lstStyle>
            <a:lvl1pPr marL="0" indent="0" algn="just">
              <a:buNone/>
              <a:defRPr sz="32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
        <p:nvSpPr>
          <p:cNvPr id="14" name="テキスト プレースホルダー 13"/>
          <p:cNvSpPr>
            <a:spLocks noGrp="1"/>
          </p:cNvSpPr>
          <p:nvPr>
            <p:ph type="body" sz="quarter" idx="13" hasCustomPrompt="1"/>
          </p:nvPr>
        </p:nvSpPr>
        <p:spPr>
          <a:xfrm>
            <a:off x="101600" y="570781"/>
            <a:ext cx="12090400" cy="573087"/>
          </a:xfrm>
        </p:spPr>
        <p:txBody>
          <a:bodyPr anchor="ctr"/>
          <a:lstStyle>
            <a:lvl1pPr marL="0" indent="0">
              <a:buNone/>
              <a:defRPr sz="3600" b="1" baseline="0">
                <a:solidFill>
                  <a:schemeClr val="accent4"/>
                </a:solidFill>
                <a:latin typeface="+mj-lt"/>
                <a:ea typeface="+mj-ea"/>
              </a:defRPr>
            </a:lvl1pPr>
          </a:lstStyle>
          <a:p>
            <a:pPr lvl="0"/>
            <a:r>
              <a:rPr kumimoji="1" lang="ja-JP" altLang="en-US" dirty="0"/>
              <a:t>サブタイトル</a:t>
            </a:r>
          </a:p>
        </p:txBody>
      </p:sp>
    </p:spTree>
    <p:extLst>
      <p:ext uri="{BB962C8B-B14F-4D97-AF65-F5344CB8AC3E}">
        <p14:creationId xmlns:p14="http://schemas.microsoft.com/office/powerpoint/2010/main" val="2923876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タイトル+サブ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1600" y="0"/>
            <a:ext cx="12090400" cy="609600"/>
          </a:xfrm>
        </p:spPr>
        <p:txBody>
          <a:bodyPr/>
          <a:lstStyle>
            <a:lvl1pPr algn="l">
              <a:defRPr sz="4400"/>
            </a:lvl1pPr>
          </a:lstStyle>
          <a:p>
            <a:r>
              <a:rPr lang="ja-JP" altLang="en-US" dirty="0"/>
              <a:t>メインタイトル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
        <p:nvSpPr>
          <p:cNvPr id="14" name="テキスト プレースホルダー 13"/>
          <p:cNvSpPr>
            <a:spLocks noGrp="1"/>
          </p:cNvSpPr>
          <p:nvPr>
            <p:ph type="body" sz="quarter" idx="13" hasCustomPrompt="1"/>
          </p:nvPr>
        </p:nvSpPr>
        <p:spPr>
          <a:xfrm>
            <a:off x="101600" y="570781"/>
            <a:ext cx="12090400" cy="573087"/>
          </a:xfrm>
        </p:spPr>
        <p:txBody>
          <a:bodyPr anchor="ctr"/>
          <a:lstStyle>
            <a:lvl1pPr marL="0" indent="0">
              <a:buNone/>
              <a:defRPr sz="3600" b="1" baseline="0">
                <a:solidFill>
                  <a:schemeClr val="accent4"/>
                </a:solidFill>
                <a:latin typeface="+mj-lt"/>
                <a:ea typeface="+mj-ea"/>
              </a:defRPr>
            </a:lvl1pPr>
          </a:lstStyle>
          <a:p>
            <a:pPr lvl="0"/>
            <a:r>
              <a:rPr kumimoji="1" lang="ja-JP" altLang="en-US" dirty="0"/>
              <a:t>サブタイトル</a:t>
            </a:r>
          </a:p>
        </p:txBody>
      </p:sp>
    </p:spTree>
    <p:extLst>
      <p:ext uri="{BB962C8B-B14F-4D97-AF65-F5344CB8AC3E}">
        <p14:creationId xmlns:p14="http://schemas.microsoft.com/office/powerpoint/2010/main" val="2932668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sz="4400"/>
            </a:lvl1pPr>
          </a:lstStyle>
          <a:p>
            <a:r>
              <a:rPr lang="ja-JP" altLang="en-US"/>
              <a:t>マスター タイトルの書式設定</a:t>
            </a:r>
            <a:endParaRPr lang="ja-JP" altLang="en-US" dirty="0"/>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Tree>
    <p:extLst>
      <p:ext uri="{BB962C8B-B14F-4D97-AF65-F5344CB8AC3E}">
        <p14:creationId xmlns:p14="http://schemas.microsoft.com/office/powerpoint/2010/main" val="4038347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作図用">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563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終了">
    <p:spTree>
      <p:nvGrpSpPr>
        <p:cNvPr id="1" name=""/>
        <p:cNvGrpSpPr/>
        <p:nvPr/>
      </p:nvGrpSpPr>
      <p:grpSpPr>
        <a:xfrm>
          <a:off x="0" y="0"/>
          <a:ext cx="0" cy="0"/>
          <a:chOff x="0" y="0"/>
          <a:chExt cx="0" cy="0"/>
        </a:xfrm>
      </p:grpSpPr>
      <p:sp>
        <p:nvSpPr>
          <p:cNvPr id="4" name="Rectangle 7"/>
          <p:cNvSpPr>
            <a:spLocks noChangeAspect="1" noChangeArrowheads="1"/>
          </p:cNvSpPr>
          <p:nvPr/>
        </p:nvSpPr>
        <p:spPr bwMode="auto">
          <a:xfrm>
            <a:off x="-25908" y="-102870"/>
            <a:ext cx="12243816" cy="7063740"/>
          </a:xfrm>
          <a:prstGeom prst="rect">
            <a:avLst/>
          </a:prstGeom>
          <a:solidFill>
            <a:schemeClr val="tx1"/>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Tree>
    <p:extLst>
      <p:ext uri="{BB962C8B-B14F-4D97-AF65-F5344CB8AC3E}">
        <p14:creationId xmlns:p14="http://schemas.microsoft.com/office/powerpoint/2010/main" val="1743208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段タイトル">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1600" y="0"/>
            <a:ext cx="12090400" cy="609600"/>
          </a:xfrm>
        </p:spPr>
        <p:txBody>
          <a:bodyPr/>
          <a:lstStyle>
            <a:lvl1pPr algn="l">
              <a:defRPr sz="4000"/>
            </a:lvl1pPr>
          </a:lstStyle>
          <a:p>
            <a:r>
              <a:rPr lang="ja-JP" altLang="en-US"/>
              <a:t>メインタイトル</a:t>
            </a:r>
          </a:p>
        </p:txBody>
      </p:sp>
      <p:sp>
        <p:nvSpPr>
          <p:cNvPr id="3" name="コンテンツ プレースホルダ 2"/>
          <p:cNvSpPr>
            <a:spLocks noGrp="1"/>
          </p:cNvSpPr>
          <p:nvPr>
            <p:ph idx="1"/>
          </p:nvPr>
        </p:nvSpPr>
        <p:spPr/>
        <p:txBody>
          <a:bodyPr/>
          <a:lstStyle>
            <a:lvl1pPr marL="0" indent="0" algn="just">
              <a:buNone/>
              <a:defRPr sz="2800"/>
            </a:lvl1pPr>
            <a:lvl2pPr marL="342882" indent="0" algn="just">
              <a:buNone/>
              <a:defRPr sz="2400"/>
            </a:lvl2pPr>
            <a:lvl3pPr marL="685766" indent="0" algn="just">
              <a:buNone/>
              <a:defRPr/>
            </a:lvl3pPr>
            <a:lvl4pPr marL="1028649" indent="0" algn="l">
              <a:buNone/>
              <a:defRPr/>
            </a:lvl4pPr>
            <a:lvl5pPr marL="1371532" indent="0" algn="l">
              <a:buNone/>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4" name="Rectangle 6"/>
          <p:cNvSpPr>
            <a:spLocks noGrp="1" noChangeArrowheads="1"/>
          </p:cNvSpPr>
          <p:nvPr>
            <p:ph type="sldNum" sz="quarter" idx="12"/>
          </p:nvPr>
        </p:nvSpPr>
        <p:spPr bwMode="auto">
          <a:xfrm>
            <a:off x="9042400" y="333376"/>
            <a:ext cx="2844800" cy="476251"/>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997D3CC7-B6A9-4C37-AD00-6075B6850248}" type="slidenum">
              <a:rPr kumimoji="1" lang="ja-JP" altLang="en-US" smtClean="0"/>
              <a:pPr/>
              <a:t>‹#›</a:t>
            </a:fld>
            <a:endParaRPr kumimoji="1" lang="ja-JP" altLang="en-US"/>
          </a:p>
        </p:txBody>
      </p:sp>
      <p:sp>
        <p:nvSpPr>
          <p:cNvPr id="6" name="テキスト プレースホルダー 13"/>
          <p:cNvSpPr>
            <a:spLocks noGrp="1"/>
          </p:cNvSpPr>
          <p:nvPr>
            <p:ph type="body" sz="quarter" idx="13" hasCustomPrompt="1"/>
          </p:nvPr>
        </p:nvSpPr>
        <p:spPr>
          <a:xfrm>
            <a:off x="101600" y="609607"/>
            <a:ext cx="12090400" cy="506559"/>
          </a:xfrm>
        </p:spPr>
        <p:txBody>
          <a:bodyPr anchor="ctr"/>
          <a:lstStyle>
            <a:lvl1pPr marL="0" indent="0">
              <a:buNone/>
              <a:defRPr sz="3000" b="1">
                <a:solidFill>
                  <a:srgbClr val="FFFF00"/>
                </a:solidFill>
                <a:latin typeface="+mj-ea"/>
                <a:ea typeface="+mj-ea"/>
              </a:defRPr>
            </a:lvl1pPr>
          </a:lstStyle>
          <a:p>
            <a:pPr lvl="0"/>
            <a:r>
              <a:rPr kumimoji="1" lang="ja-JP" altLang="en-US"/>
              <a:t>サブタイトル</a:t>
            </a:r>
          </a:p>
        </p:txBody>
      </p:sp>
    </p:spTree>
    <p:extLst>
      <p:ext uri="{BB962C8B-B14F-4D97-AF65-F5344CB8AC3E}">
        <p14:creationId xmlns:p14="http://schemas.microsoft.com/office/powerpoint/2010/main" val="12633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ユーザー設定レイアウト">
    <p:spTree>
      <p:nvGrpSpPr>
        <p:cNvPr id="1" name=""/>
        <p:cNvGrpSpPr/>
        <p:nvPr/>
      </p:nvGrpSpPr>
      <p:grpSpPr>
        <a:xfrm>
          <a:off x="0" y="0"/>
          <a:ext cx="0" cy="0"/>
          <a:chOff x="0" y="0"/>
          <a:chExt cx="0" cy="0"/>
        </a:xfrm>
      </p:grpSpPr>
      <p:sp>
        <p:nvSpPr>
          <p:cNvPr id="3" name="テキスト ボックス 2"/>
          <p:cNvSpPr txBox="1"/>
          <p:nvPr/>
        </p:nvSpPr>
        <p:spPr>
          <a:xfrm>
            <a:off x="304800" y="1365255"/>
            <a:ext cx="1955800" cy="584775"/>
          </a:xfrm>
          <a:prstGeom prst="rect">
            <a:avLst/>
          </a:prstGeom>
          <a:noFill/>
          <a:ln w="28575">
            <a:solidFill>
              <a:schemeClr val="accent2"/>
            </a:solidFill>
          </a:ln>
        </p:spPr>
        <p:txBody>
          <a:bodyPr wrap="square" rtlCol="0">
            <a:spAutoFit/>
          </a:bodyPr>
          <a:lstStyle/>
          <a:p>
            <a:pPr algn="ctr"/>
            <a:r>
              <a:rPr kumimoji="1" lang="ja-JP" altLang="en-US" sz="3200" dirty="0"/>
              <a:t>論文名</a:t>
            </a:r>
          </a:p>
        </p:txBody>
      </p:sp>
      <p:sp>
        <p:nvSpPr>
          <p:cNvPr id="4" name="テキスト ボックス 3"/>
          <p:cNvSpPr txBox="1"/>
          <p:nvPr/>
        </p:nvSpPr>
        <p:spPr>
          <a:xfrm>
            <a:off x="304800" y="3125441"/>
            <a:ext cx="1955800" cy="584775"/>
          </a:xfrm>
          <a:prstGeom prst="rect">
            <a:avLst/>
          </a:prstGeom>
          <a:noFill/>
          <a:ln w="28575">
            <a:solidFill>
              <a:schemeClr val="accent2"/>
            </a:solidFill>
          </a:ln>
        </p:spPr>
        <p:txBody>
          <a:bodyPr wrap="square" rtlCol="0">
            <a:spAutoFit/>
          </a:bodyPr>
          <a:lstStyle/>
          <a:p>
            <a:pPr algn="ctr"/>
            <a:r>
              <a:rPr kumimoji="1" lang="ja-JP" altLang="en-US" sz="3200" dirty="0"/>
              <a:t>著者名</a:t>
            </a:r>
          </a:p>
        </p:txBody>
      </p:sp>
      <p:sp>
        <p:nvSpPr>
          <p:cNvPr id="5" name="テキスト ボックス 4"/>
          <p:cNvSpPr txBox="1"/>
          <p:nvPr/>
        </p:nvSpPr>
        <p:spPr>
          <a:xfrm>
            <a:off x="304800" y="4724401"/>
            <a:ext cx="1955800" cy="584775"/>
          </a:xfrm>
          <a:prstGeom prst="rect">
            <a:avLst/>
          </a:prstGeom>
          <a:noFill/>
          <a:ln w="28575">
            <a:solidFill>
              <a:schemeClr val="accent2"/>
            </a:solidFill>
          </a:ln>
        </p:spPr>
        <p:txBody>
          <a:bodyPr wrap="square" rtlCol="0">
            <a:spAutoFit/>
          </a:bodyPr>
          <a:lstStyle/>
          <a:p>
            <a:pPr algn="ctr"/>
            <a:r>
              <a:rPr lang="ja-JP" altLang="en-US" sz="3200" dirty="0"/>
              <a:t>出典</a:t>
            </a:r>
            <a:endParaRPr kumimoji="1" lang="ja-JP" altLang="en-US" sz="3200" dirty="0"/>
          </a:p>
        </p:txBody>
      </p:sp>
      <p:sp>
        <p:nvSpPr>
          <p:cNvPr id="6" name="コンテンツ プレースホルダ 2"/>
          <p:cNvSpPr>
            <a:spLocks noGrp="1"/>
          </p:cNvSpPr>
          <p:nvPr>
            <p:ph idx="1" hasCustomPrompt="1"/>
          </p:nvPr>
        </p:nvSpPr>
        <p:spPr>
          <a:xfrm>
            <a:off x="2438400" y="1368796"/>
            <a:ext cx="9448800" cy="1551337"/>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論文名</a:t>
            </a:r>
          </a:p>
        </p:txBody>
      </p:sp>
      <p:sp>
        <p:nvSpPr>
          <p:cNvPr id="7" name="コンテンツ プレースホルダ 2"/>
          <p:cNvSpPr>
            <a:spLocks noGrp="1"/>
          </p:cNvSpPr>
          <p:nvPr>
            <p:ph idx="10" hasCustomPrompt="1"/>
          </p:nvPr>
        </p:nvSpPr>
        <p:spPr>
          <a:xfrm>
            <a:off x="2438400" y="3125441"/>
            <a:ext cx="9448800" cy="1391142"/>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著者名</a:t>
            </a:r>
          </a:p>
        </p:txBody>
      </p:sp>
      <p:sp>
        <p:nvSpPr>
          <p:cNvPr id="8" name="コンテンツ プレースホルダ 2"/>
          <p:cNvSpPr>
            <a:spLocks noGrp="1"/>
          </p:cNvSpPr>
          <p:nvPr>
            <p:ph idx="11" hasCustomPrompt="1"/>
          </p:nvPr>
        </p:nvSpPr>
        <p:spPr>
          <a:xfrm>
            <a:off x="2438400" y="4724401"/>
            <a:ext cx="9448800" cy="1551337"/>
          </a:xfrm>
        </p:spPr>
        <p:txBody>
          <a:bodyPr/>
          <a:lstStyle>
            <a:lvl1pPr marL="0" indent="0" algn="just">
              <a:buNone/>
              <a:defRPr sz="28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dirty="0"/>
              <a:t>出典</a:t>
            </a:r>
          </a:p>
        </p:txBody>
      </p:sp>
      <p:sp>
        <p:nvSpPr>
          <p:cNvPr id="9" name="テキスト ボックス 8"/>
          <p:cNvSpPr txBox="1"/>
          <p:nvPr/>
        </p:nvSpPr>
        <p:spPr>
          <a:xfrm>
            <a:off x="105064" y="191543"/>
            <a:ext cx="4655128" cy="769441"/>
          </a:xfrm>
          <a:prstGeom prst="rect">
            <a:avLst/>
          </a:prstGeom>
          <a:noFill/>
        </p:spPr>
        <p:txBody>
          <a:bodyPr wrap="square" rtlCol="0">
            <a:spAutoFit/>
          </a:bodyPr>
          <a:lstStyle/>
          <a:p>
            <a:pPr algn="l"/>
            <a:r>
              <a:rPr kumimoji="1" lang="ja-JP" altLang="en-US" sz="4400" b="1" dirty="0">
                <a:solidFill>
                  <a:schemeClr val="bg1"/>
                </a:solidFill>
              </a:rPr>
              <a:t>論文情報</a:t>
            </a:r>
          </a:p>
        </p:txBody>
      </p:sp>
      <p:sp>
        <p:nvSpPr>
          <p:cNvPr id="10"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Tree>
    <p:extLst>
      <p:ext uri="{BB962C8B-B14F-4D97-AF65-F5344CB8AC3E}">
        <p14:creationId xmlns:p14="http://schemas.microsoft.com/office/powerpoint/2010/main" val="394181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sz="4400"/>
            </a:lvl1pPr>
          </a:lstStyle>
          <a:p>
            <a:r>
              <a:rPr lang="ja-JP" altLang="en-US"/>
              <a:t>マスター タイトルの書式設定</a:t>
            </a:r>
            <a:endParaRPr lang="ja-JP" altLang="en-US" dirty="0"/>
          </a:p>
        </p:txBody>
      </p:sp>
      <p:sp>
        <p:nvSpPr>
          <p:cNvPr id="3" name="コンテンツ プレースホルダ 2"/>
          <p:cNvSpPr>
            <a:spLocks noGrp="1"/>
          </p:cNvSpPr>
          <p:nvPr>
            <p:ph idx="1"/>
          </p:nvPr>
        </p:nvSpPr>
        <p:spPr/>
        <p:txBody>
          <a:bodyPr/>
          <a:lstStyle>
            <a:lvl1pPr marL="0" indent="0" algn="just">
              <a:buNone/>
              <a:defRPr sz="32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Tree>
    <p:extLst>
      <p:ext uri="{BB962C8B-B14F-4D97-AF65-F5344CB8AC3E}">
        <p14:creationId xmlns:p14="http://schemas.microsoft.com/office/powerpoint/2010/main" val="1176694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サブタイトル">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1600" y="0"/>
            <a:ext cx="12090400" cy="609600"/>
          </a:xfrm>
        </p:spPr>
        <p:txBody>
          <a:bodyPr/>
          <a:lstStyle>
            <a:lvl1pPr algn="l">
              <a:defRPr sz="4400"/>
            </a:lvl1pPr>
          </a:lstStyle>
          <a:p>
            <a:r>
              <a:rPr lang="ja-JP" altLang="en-US" dirty="0"/>
              <a:t>メインタイトル</a:t>
            </a:r>
          </a:p>
        </p:txBody>
      </p:sp>
      <p:sp>
        <p:nvSpPr>
          <p:cNvPr id="3" name="コンテンツ プレースホルダ 2"/>
          <p:cNvSpPr>
            <a:spLocks noGrp="1"/>
          </p:cNvSpPr>
          <p:nvPr>
            <p:ph idx="1"/>
          </p:nvPr>
        </p:nvSpPr>
        <p:spPr/>
        <p:txBody>
          <a:bodyPr/>
          <a:lstStyle>
            <a:lvl1pPr marL="0" indent="0" algn="just">
              <a:buNone/>
              <a:defRPr sz="3200"/>
            </a:lvl1pPr>
            <a:lvl2pPr marL="342900" indent="0" algn="just">
              <a:buNone/>
              <a:defRPr sz="2400"/>
            </a:lvl2pPr>
            <a:lvl3pPr marL="685800" indent="0" algn="just">
              <a:buNone/>
              <a:defRPr/>
            </a:lvl3pPr>
            <a:lvl4pPr marL="1028700" indent="0" algn="l">
              <a:buNone/>
              <a:defRPr/>
            </a:lvl4pPr>
            <a:lvl5pPr marL="1371600" indent="0" algn="l">
              <a:buNone/>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
        <p:nvSpPr>
          <p:cNvPr id="14" name="テキスト プレースホルダー 13"/>
          <p:cNvSpPr>
            <a:spLocks noGrp="1"/>
          </p:cNvSpPr>
          <p:nvPr>
            <p:ph type="body" sz="quarter" idx="13" hasCustomPrompt="1"/>
          </p:nvPr>
        </p:nvSpPr>
        <p:spPr>
          <a:xfrm>
            <a:off x="101600" y="570781"/>
            <a:ext cx="12090400" cy="573087"/>
          </a:xfrm>
        </p:spPr>
        <p:txBody>
          <a:bodyPr anchor="ctr"/>
          <a:lstStyle>
            <a:lvl1pPr marL="0" indent="0">
              <a:buNone/>
              <a:defRPr sz="3600" b="1" baseline="0">
                <a:solidFill>
                  <a:schemeClr val="accent4"/>
                </a:solidFill>
                <a:latin typeface="+mj-lt"/>
                <a:ea typeface="+mj-ea"/>
              </a:defRPr>
            </a:lvl1pPr>
          </a:lstStyle>
          <a:p>
            <a:pPr lvl="0"/>
            <a:r>
              <a:rPr kumimoji="1" lang="ja-JP" altLang="en-US" dirty="0"/>
              <a:t>サブタイトル</a:t>
            </a:r>
          </a:p>
        </p:txBody>
      </p:sp>
    </p:spTree>
    <p:extLst>
      <p:ext uri="{BB962C8B-B14F-4D97-AF65-F5344CB8AC3E}">
        <p14:creationId xmlns:p14="http://schemas.microsoft.com/office/powerpoint/2010/main" val="108042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タイトル+サブ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1600" y="0"/>
            <a:ext cx="12090400" cy="609600"/>
          </a:xfrm>
        </p:spPr>
        <p:txBody>
          <a:bodyPr/>
          <a:lstStyle>
            <a:lvl1pPr algn="l">
              <a:defRPr sz="4400"/>
            </a:lvl1pPr>
          </a:lstStyle>
          <a:p>
            <a:r>
              <a:rPr lang="ja-JP" altLang="en-US" dirty="0"/>
              <a:t>メインタイトル</a:t>
            </a:r>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
        <p:nvSpPr>
          <p:cNvPr id="14" name="テキスト プレースホルダー 13"/>
          <p:cNvSpPr>
            <a:spLocks noGrp="1"/>
          </p:cNvSpPr>
          <p:nvPr>
            <p:ph type="body" sz="quarter" idx="13" hasCustomPrompt="1"/>
          </p:nvPr>
        </p:nvSpPr>
        <p:spPr>
          <a:xfrm>
            <a:off x="101600" y="570781"/>
            <a:ext cx="12090400" cy="573087"/>
          </a:xfrm>
        </p:spPr>
        <p:txBody>
          <a:bodyPr anchor="ctr"/>
          <a:lstStyle>
            <a:lvl1pPr marL="0" indent="0">
              <a:buNone/>
              <a:defRPr sz="3600" b="1" baseline="0">
                <a:solidFill>
                  <a:schemeClr val="accent4"/>
                </a:solidFill>
                <a:latin typeface="+mj-lt"/>
                <a:ea typeface="+mj-ea"/>
              </a:defRPr>
            </a:lvl1pPr>
          </a:lstStyle>
          <a:p>
            <a:pPr lvl="0"/>
            <a:r>
              <a:rPr kumimoji="1" lang="ja-JP" altLang="en-US" dirty="0"/>
              <a:t>サブタイトル</a:t>
            </a:r>
          </a:p>
        </p:txBody>
      </p:sp>
    </p:spTree>
    <p:extLst>
      <p:ext uri="{BB962C8B-B14F-4D97-AF65-F5344CB8AC3E}">
        <p14:creationId xmlns:p14="http://schemas.microsoft.com/office/powerpoint/2010/main" val="550715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lgn="l">
              <a:defRPr sz="4400"/>
            </a:lvl1pPr>
          </a:lstStyle>
          <a:p>
            <a:r>
              <a:rPr lang="ja-JP" altLang="en-US"/>
              <a:t>マスター タイトルの書式設定</a:t>
            </a:r>
            <a:endParaRPr lang="ja-JP" altLang="en-US" dirty="0"/>
          </a:p>
        </p:txBody>
      </p:sp>
      <p:sp>
        <p:nvSpPr>
          <p:cNvPr id="4" name="Rectangle 6"/>
          <p:cNvSpPr>
            <a:spLocks noGrp="1" noChangeArrowheads="1"/>
          </p:cNvSpPr>
          <p:nvPr>
            <p:ph type="sldNum" sz="quarter" idx="12"/>
          </p:nvPr>
        </p:nvSpPr>
        <p:spPr bwMode="auto">
          <a:xfrm>
            <a:off x="9042400" y="333375"/>
            <a:ext cx="28448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kumimoji="0" sz="2800" b="1">
                <a:solidFill>
                  <a:srgbClr val="FFFF00"/>
                </a:solidFill>
              </a:defRPr>
            </a:lvl1pPr>
          </a:lstStyle>
          <a:p>
            <a:fld id="{B5C67937-D10B-4F1B-BCB2-26B69D4AE1E2}" type="slidenum">
              <a:rPr kumimoji="1" lang="ja-JP" altLang="en-US" smtClean="0"/>
              <a:pPr/>
              <a:t>‹#›</a:t>
            </a:fld>
            <a:endParaRPr kumimoji="1" lang="ja-JP" altLang="en-US" dirty="0"/>
          </a:p>
        </p:txBody>
      </p:sp>
    </p:spTree>
    <p:extLst>
      <p:ext uri="{BB962C8B-B14F-4D97-AF65-F5344CB8AC3E}">
        <p14:creationId xmlns:p14="http://schemas.microsoft.com/office/powerpoint/2010/main" val="4250252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作図用">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5877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終了">
    <p:spTree>
      <p:nvGrpSpPr>
        <p:cNvPr id="1" name=""/>
        <p:cNvGrpSpPr/>
        <p:nvPr/>
      </p:nvGrpSpPr>
      <p:grpSpPr>
        <a:xfrm>
          <a:off x="0" y="0"/>
          <a:ext cx="0" cy="0"/>
          <a:chOff x="0" y="0"/>
          <a:chExt cx="0" cy="0"/>
        </a:xfrm>
      </p:grpSpPr>
      <p:sp>
        <p:nvSpPr>
          <p:cNvPr id="4" name="Rectangle 7"/>
          <p:cNvSpPr>
            <a:spLocks noChangeAspect="1" noChangeArrowheads="1"/>
          </p:cNvSpPr>
          <p:nvPr/>
        </p:nvSpPr>
        <p:spPr bwMode="auto">
          <a:xfrm>
            <a:off x="-25908" y="-102870"/>
            <a:ext cx="12243816" cy="7063740"/>
          </a:xfrm>
          <a:prstGeom prst="rect">
            <a:avLst/>
          </a:prstGeom>
          <a:solidFill>
            <a:schemeClr val="tx1"/>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Tree>
    <p:extLst>
      <p:ext uri="{BB962C8B-B14F-4D97-AF65-F5344CB8AC3E}">
        <p14:creationId xmlns:p14="http://schemas.microsoft.com/office/powerpoint/2010/main" val="193299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7"/>
          <p:cNvSpPr>
            <a:spLocks noChangeArrowheads="1"/>
          </p:cNvSpPr>
          <p:nvPr/>
        </p:nvSpPr>
        <p:spPr bwMode="auto">
          <a:xfrm>
            <a:off x="0" y="0"/>
            <a:ext cx="12192000" cy="4114800"/>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
        <p:nvSpPr>
          <p:cNvPr id="9218" name="Rectangle 2"/>
          <p:cNvSpPr>
            <a:spLocks noGrp="1" noChangeArrowheads="1"/>
          </p:cNvSpPr>
          <p:nvPr>
            <p:ph type="ctrTitle"/>
          </p:nvPr>
        </p:nvSpPr>
        <p:spPr>
          <a:xfrm>
            <a:off x="914400" y="2130432"/>
            <a:ext cx="10363200" cy="1470025"/>
          </a:xfrm>
        </p:spPr>
        <p:txBody>
          <a:bodyPr/>
          <a:lstStyle>
            <a:lvl1pPr algn="ctr">
              <a:defRPr sz="4400"/>
            </a:lvl1pPr>
          </a:lstStyle>
          <a:p>
            <a:r>
              <a:rPr lang="ja-JP" altLang="en-US"/>
              <a:t>マスター タイトルの書式設定</a:t>
            </a:r>
            <a:endParaRPr lang="ja-JP" altLang="en-US" dirty="0"/>
          </a:p>
        </p:txBody>
      </p:sp>
      <p:sp>
        <p:nvSpPr>
          <p:cNvPr id="9219" name="Rectangle 3"/>
          <p:cNvSpPr>
            <a:spLocks noGrp="1" noChangeArrowheads="1"/>
          </p:cNvSpPr>
          <p:nvPr>
            <p:ph type="subTitle" idx="1"/>
          </p:nvPr>
        </p:nvSpPr>
        <p:spPr>
          <a:xfrm>
            <a:off x="1828800" y="4267200"/>
            <a:ext cx="8534400" cy="1371600"/>
          </a:xfrm>
        </p:spPr>
        <p:txBody>
          <a:bodyPr anchor="ctr"/>
          <a:lstStyle>
            <a:lvl1pPr marL="0" indent="0" algn="ctr">
              <a:buFontTx/>
              <a:buNone/>
              <a:defRPr sz="3200"/>
            </a:lvl1pPr>
          </a:lstStyle>
          <a:p>
            <a:r>
              <a:rPr lang="ja-JP" altLang="en-US"/>
              <a:t>マスター サブタイトルの書式設定</a:t>
            </a:r>
            <a:endParaRPr lang="ja-JP" altLang="en-US" dirty="0"/>
          </a:p>
        </p:txBody>
      </p:sp>
    </p:spTree>
    <p:extLst>
      <p:ext uri="{BB962C8B-B14F-4D97-AF65-F5344CB8AC3E}">
        <p14:creationId xmlns:p14="http://schemas.microsoft.com/office/powerpoint/2010/main" val="166685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p:nvSpPr>
        <p:spPr bwMode="auto">
          <a:xfrm>
            <a:off x="0" y="0"/>
            <a:ext cx="12192000" cy="1143000"/>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
        <p:nvSpPr>
          <p:cNvPr id="1027" name="Rectangle 2"/>
          <p:cNvSpPr>
            <a:spLocks noGrp="1" noChangeArrowheads="1"/>
          </p:cNvSpPr>
          <p:nvPr>
            <p:ph type="title"/>
          </p:nvPr>
        </p:nvSpPr>
        <p:spPr bwMode="auto">
          <a:xfrm>
            <a:off x="101600" y="0"/>
            <a:ext cx="1209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8" name="Rectangle 3"/>
          <p:cNvSpPr>
            <a:spLocks noGrp="1" noChangeArrowheads="1"/>
          </p:cNvSpPr>
          <p:nvPr>
            <p:ph type="body" idx="1"/>
          </p:nvPr>
        </p:nvSpPr>
        <p:spPr bwMode="auto">
          <a:xfrm>
            <a:off x="304800" y="1371600"/>
            <a:ext cx="1158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3689500998"/>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68" r:id="rId3"/>
    <p:sldLayoutId id="2147483669" r:id="rId4"/>
    <p:sldLayoutId id="2147483673" r:id="rId5"/>
    <p:sldLayoutId id="2147483670" r:id="rId6"/>
    <p:sldLayoutId id="2147483671" r:id="rId7"/>
    <p:sldLayoutId id="2147483672" r:id="rId8"/>
  </p:sldLayoutIdLst>
  <p:hf hdr="0" ftr="0" dt="0"/>
  <p:txStyles>
    <p:titleStyle>
      <a:lvl1pPr algn="just" rtl="0" eaLnBrk="1" fontAlgn="base" hangingPunct="1">
        <a:spcBef>
          <a:spcPct val="0"/>
        </a:spcBef>
        <a:spcAft>
          <a:spcPct val="0"/>
        </a:spcAft>
        <a:defRPr kumimoji="1" sz="3300" b="1">
          <a:solidFill>
            <a:schemeClr val="bg1"/>
          </a:solidFill>
          <a:latin typeface="+mj-lt"/>
          <a:ea typeface="+mj-ea"/>
          <a:cs typeface="+mj-cs"/>
        </a:defRPr>
      </a:lvl1pPr>
      <a:lvl2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2pPr>
      <a:lvl3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3pPr>
      <a:lvl4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4pPr>
      <a:lvl5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5pPr>
      <a:lvl6pPr marL="3429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6pPr>
      <a:lvl7pPr marL="6858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7pPr>
      <a:lvl8pPr marL="10287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8pPr>
      <a:lvl9pPr marL="13716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9pPr>
    </p:titleStyle>
    <p:bodyStyle>
      <a:lvl1pPr marL="257175" indent="-257175" algn="l" rtl="0" eaLnBrk="1" fontAlgn="base" hangingPunct="1">
        <a:spcBef>
          <a:spcPct val="20000"/>
        </a:spcBef>
        <a:spcAft>
          <a:spcPct val="0"/>
        </a:spcAft>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ChangeArrowheads="1"/>
          </p:cNvSpPr>
          <p:nvPr/>
        </p:nvSpPr>
        <p:spPr bwMode="auto">
          <a:xfrm>
            <a:off x="0" y="0"/>
            <a:ext cx="12192000" cy="1143000"/>
          </a:xfrm>
          <a:prstGeom prst="rect">
            <a:avLst/>
          </a:prstGeom>
          <a:solidFill>
            <a:schemeClr val="accent2"/>
          </a:solidFill>
          <a:ln w="9525">
            <a:solidFill>
              <a:schemeClr val="accent2"/>
            </a:solidFill>
            <a:miter lim="800000"/>
            <a:headEnd/>
            <a:tailEnd/>
          </a:ln>
        </p:spPr>
        <p:txBody>
          <a:bodyPr wrap="none" anchor="ctr"/>
          <a:lstStyle>
            <a:lvl1pPr eaLnBrk="0" hangingPunct="0">
              <a:defRPr kumimoji="1">
                <a:solidFill>
                  <a:schemeClr val="tx1"/>
                </a:solidFill>
                <a:latin typeface="Arial" pitchFamily="34" charset="0"/>
                <a:ea typeface="ＭＳ Ｐゴシック" pitchFamily="50" charset="-128"/>
              </a:defRPr>
            </a:lvl1pPr>
            <a:lvl2pPr marL="742950" indent="-285750" eaLnBrk="0" hangingPunct="0">
              <a:defRPr kumimoji="1">
                <a:solidFill>
                  <a:schemeClr val="tx1"/>
                </a:solidFill>
                <a:latin typeface="Arial" pitchFamily="34" charset="0"/>
                <a:ea typeface="ＭＳ Ｐゴシック" pitchFamily="50" charset="-128"/>
              </a:defRPr>
            </a:lvl2pPr>
            <a:lvl3pPr marL="1143000" indent="-228600" eaLnBrk="0" hangingPunct="0">
              <a:defRPr kumimoji="1">
                <a:solidFill>
                  <a:schemeClr val="tx1"/>
                </a:solidFill>
                <a:latin typeface="Arial" pitchFamily="34" charset="0"/>
                <a:ea typeface="ＭＳ Ｐゴシック" pitchFamily="50" charset="-128"/>
              </a:defRPr>
            </a:lvl3pPr>
            <a:lvl4pPr marL="1600200" indent="-228600" eaLnBrk="0" hangingPunct="0">
              <a:defRPr kumimoji="1">
                <a:solidFill>
                  <a:schemeClr val="tx1"/>
                </a:solidFill>
                <a:latin typeface="Arial" pitchFamily="34" charset="0"/>
                <a:ea typeface="ＭＳ Ｐゴシック" pitchFamily="50" charset="-128"/>
              </a:defRPr>
            </a:lvl4pPr>
            <a:lvl5pPr marL="2057400" indent="-228600"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defRPr/>
            </a:pPr>
            <a:endParaRPr lang="ja-JP" altLang="en-US" sz="1350" dirty="0"/>
          </a:p>
        </p:txBody>
      </p:sp>
      <p:sp>
        <p:nvSpPr>
          <p:cNvPr id="1027" name="Rectangle 2"/>
          <p:cNvSpPr>
            <a:spLocks noGrp="1" noChangeArrowheads="1"/>
          </p:cNvSpPr>
          <p:nvPr>
            <p:ph type="title"/>
          </p:nvPr>
        </p:nvSpPr>
        <p:spPr bwMode="auto">
          <a:xfrm>
            <a:off x="101600" y="0"/>
            <a:ext cx="12090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8" name="Rectangle 3"/>
          <p:cNvSpPr>
            <a:spLocks noGrp="1" noChangeArrowheads="1"/>
          </p:cNvSpPr>
          <p:nvPr>
            <p:ph type="body" idx="1"/>
          </p:nvPr>
        </p:nvSpPr>
        <p:spPr bwMode="auto">
          <a:xfrm>
            <a:off x="304800" y="1371600"/>
            <a:ext cx="1158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Tree>
    <p:extLst>
      <p:ext uri="{BB962C8B-B14F-4D97-AF65-F5344CB8AC3E}">
        <p14:creationId xmlns:p14="http://schemas.microsoft.com/office/powerpoint/2010/main" val="297603998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just" rtl="0" eaLnBrk="1" fontAlgn="base" hangingPunct="1">
        <a:spcBef>
          <a:spcPct val="0"/>
        </a:spcBef>
        <a:spcAft>
          <a:spcPct val="0"/>
        </a:spcAft>
        <a:defRPr kumimoji="1" sz="3300" b="1">
          <a:solidFill>
            <a:schemeClr val="bg1"/>
          </a:solidFill>
          <a:latin typeface="+mj-lt"/>
          <a:ea typeface="+mj-ea"/>
          <a:cs typeface="+mj-cs"/>
        </a:defRPr>
      </a:lvl1pPr>
      <a:lvl2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2pPr>
      <a:lvl3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3pPr>
      <a:lvl4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4pPr>
      <a:lvl5pPr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5pPr>
      <a:lvl6pPr marL="3429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6pPr>
      <a:lvl7pPr marL="6858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7pPr>
      <a:lvl8pPr marL="10287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8pPr>
      <a:lvl9pPr marL="1371600" algn="just" rtl="0" eaLnBrk="1" fontAlgn="base" hangingPunct="1">
        <a:spcBef>
          <a:spcPct val="0"/>
        </a:spcBef>
        <a:spcAft>
          <a:spcPct val="0"/>
        </a:spcAft>
        <a:defRPr kumimoji="1" sz="3300" b="1">
          <a:solidFill>
            <a:schemeClr val="bg1"/>
          </a:solidFill>
          <a:latin typeface="Times New Roman" pitchFamily="18" charset="0"/>
          <a:ea typeface="ＭＳ Ｐゴシック" pitchFamily="50" charset="-128"/>
        </a:defRPr>
      </a:lvl9pPr>
    </p:titleStyle>
    <p:bodyStyle>
      <a:lvl1pPr marL="257175" indent="-257175" algn="l" rtl="0" eaLnBrk="1" fontAlgn="base" hangingPunct="1">
        <a:spcBef>
          <a:spcPct val="20000"/>
        </a:spcBef>
        <a:spcAft>
          <a:spcPct val="0"/>
        </a:spcAft>
        <a:buChar char="•"/>
        <a:defRPr kumimoji="1" sz="2400">
          <a:solidFill>
            <a:schemeClr val="tx1"/>
          </a:solidFill>
          <a:latin typeface="+mn-lt"/>
          <a:ea typeface="+mn-ea"/>
          <a:cs typeface="+mn-cs"/>
        </a:defRPr>
      </a:lvl1pPr>
      <a:lvl2pPr marL="557213" indent="-214313" algn="l" rtl="0" eaLnBrk="1" fontAlgn="base" hangingPunct="1">
        <a:spcBef>
          <a:spcPct val="20000"/>
        </a:spcBef>
        <a:spcAft>
          <a:spcPct val="0"/>
        </a:spcAft>
        <a:buChar char="–"/>
        <a:defRPr kumimoji="1" sz="2100">
          <a:solidFill>
            <a:schemeClr val="tx1"/>
          </a:solidFill>
          <a:latin typeface="+mn-lt"/>
          <a:ea typeface="+mn-ea"/>
        </a:defRPr>
      </a:lvl2pPr>
      <a:lvl3pPr marL="857250" indent="-171450" algn="l" rtl="0" eaLnBrk="1" fontAlgn="base" hangingPunct="1">
        <a:spcBef>
          <a:spcPct val="20000"/>
        </a:spcBef>
        <a:spcAft>
          <a:spcPct val="0"/>
        </a:spcAft>
        <a:buChar char="•"/>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mn-lt"/>
          <a:ea typeface="+mn-ea"/>
        </a:defRPr>
      </a:lvl4pPr>
      <a:lvl5pPr marL="1543050" indent="-171450" algn="l" rtl="0" eaLnBrk="1" fontAlgn="base" hangingPunct="1">
        <a:spcBef>
          <a:spcPct val="20000"/>
        </a:spcBef>
        <a:spcAft>
          <a:spcPct val="0"/>
        </a:spcAft>
        <a:buChar char="»"/>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1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50.png"/><Relationship Id="rId7" Type="http://schemas.openxmlformats.org/officeDocument/2006/relationships/image" Target="../media/image38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70.png"/><Relationship Id="rId11" Type="http://schemas.openxmlformats.org/officeDocument/2006/relationships/image" Target="../media/image42.png"/><Relationship Id="rId5" Type="http://schemas.openxmlformats.org/officeDocument/2006/relationships/image" Target="../media/image360.png"/><Relationship Id="rId10" Type="http://schemas.openxmlformats.org/officeDocument/2006/relationships/image" Target="../media/image411.png"/><Relationship Id="rId4" Type="http://schemas.openxmlformats.org/officeDocument/2006/relationships/image" Target="../media/image290.png"/><Relationship Id="rId9" Type="http://schemas.openxmlformats.org/officeDocument/2006/relationships/image" Target="../media/image401.png"/></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sv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6.sv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9.svg"/></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63.png"/><Relationship Id="rId4" Type="http://schemas.openxmlformats.org/officeDocument/2006/relationships/image" Target="../media/image90.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4400.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67.wmf"/><Relationship Id="rId5" Type="http://schemas.openxmlformats.org/officeDocument/2006/relationships/oleObject" Target="../embeddings/oleObject1.bin"/><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0.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12.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67.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500.png"/><Relationship Id="rId4" Type="http://schemas.openxmlformats.org/officeDocument/2006/relationships/image" Target="../media/image21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7.xml"/><Relationship Id="rId4" Type="http://schemas.openxmlformats.org/officeDocument/2006/relationships/image" Target="../media/image69.sv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0.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12.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345207"/>
            <a:ext cx="10363200" cy="3365770"/>
          </a:xfrm>
        </p:spPr>
        <p:txBody>
          <a:bodyPr/>
          <a:lstStyle/>
          <a:p>
            <a:r>
              <a:rPr lang="ja-JP" altLang="en-US" dirty="0"/>
              <a:t>クラスタリングを用いた</a:t>
            </a:r>
            <a:br>
              <a:rPr lang="en-US" altLang="ja-JP" dirty="0"/>
            </a:br>
            <a:r>
              <a:rPr lang="ja-JP" altLang="en-US" dirty="0"/>
              <a:t>コードワード統合による</a:t>
            </a:r>
            <a:br>
              <a:rPr lang="en-US" altLang="ja-JP" dirty="0"/>
            </a:br>
            <a:r>
              <a:rPr lang="ja-JP" altLang="en-US" dirty="0"/>
              <a:t>自己教師あり継続学習手法の開発</a:t>
            </a:r>
            <a:endParaRPr kumimoji="1" lang="ja-JP" altLang="en-US" dirty="0"/>
          </a:p>
        </p:txBody>
      </p:sp>
      <p:sp>
        <p:nvSpPr>
          <p:cNvPr id="3" name="サブタイトル 2"/>
          <p:cNvSpPr>
            <a:spLocks noGrp="1"/>
          </p:cNvSpPr>
          <p:nvPr>
            <p:ph type="subTitle" idx="1"/>
          </p:nvPr>
        </p:nvSpPr>
        <p:spPr>
          <a:xfrm>
            <a:off x="797169" y="4384631"/>
            <a:ext cx="10597662" cy="1371600"/>
          </a:xfrm>
        </p:spPr>
        <p:txBody>
          <a:bodyPr/>
          <a:lstStyle/>
          <a:p>
            <a:r>
              <a:rPr lang="ja-JP" altLang="en-US" sz="3600" dirty="0"/>
              <a:t>竹林　章宜</a:t>
            </a:r>
            <a:r>
              <a:rPr lang="en-US" altLang="ja-JP" sz="3600" dirty="0"/>
              <a:t> </a:t>
            </a:r>
            <a:endParaRPr kumimoji="1" lang="ja-JP" altLang="en-US" sz="3600" dirty="0"/>
          </a:p>
        </p:txBody>
      </p:sp>
      <p:sp>
        <p:nvSpPr>
          <p:cNvPr id="4" name="テキスト ボックス 3">
            <a:extLst>
              <a:ext uri="{FF2B5EF4-FFF2-40B4-BE49-F238E27FC236}">
                <a16:creationId xmlns:a16="http://schemas.microsoft.com/office/drawing/2014/main" id="{800206FC-CB3D-E900-60DD-79101CF74058}"/>
              </a:ext>
            </a:extLst>
          </p:cNvPr>
          <p:cNvSpPr txBox="1"/>
          <p:nvPr/>
        </p:nvSpPr>
        <p:spPr>
          <a:xfrm>
            <a:off x="2438400" y="5629524"/>
            <a:ext cx="7315200" cy="523220"/>
          </a:xfrm>
          <a:prstGeom prst="rect">
            <a:avLst/>
          </a:prstGeom>
          <a:noFill/>
        </p:spPr>
        <p:txBody>
          <a:bodyPr wrap="square" rtlCol="0">
            <a:spAutoFit/>
          </a:bodyPr>
          <a:lstStyle/>
          <a:p>
            <a:pPr algn="ctr"/>
            <a:r>
              <a:rPr kumimoji="1" lang="ja-JP" altLang="en-US" sz="2800" dirty="0"/>
              <a:t>計算知能研究</a:t>
            </a:r>
            <a:r>
              <a:rPr lang="ja-JP" altLang="en-US" sz="2800" dirty="0"/>
              <a:t>グループ</a:t>
            </a:r>
            <a:endParaRPr kumimoji="1" lang="ja-JP" altLang="en-US" sz="2800" dirty="0"/>
          </a:p>
        </p:txBody>
      </p:sp>
    </p:spTree>
    <p:extLst>
      <p:ext uri="{BB962C8B-B14F-4D97-AF65-F5344CB8AC3E}">
        <p14:creationId xmlns:p14="http://schemas.microsoft.com/office/powerpoint/2010/main" val="1170207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E3371-0999-E488-C228-41208B189E3F}"/>
            </a:ext>
          </a:extLst>
        </p:cNvPr>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951DE183-4763-9832-7831-3EC681AFC470}"/>
              </a:ext>
            </a:extLst>
          </p:cNvPr>
          <p:cNvSpPr/>
          <p:nvPr/>
        </p:nvSpPr>
        <p:spPr>
          <a:xfrm>
            <a:off x="2078822" y="2381365"/>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 name="四角形: 角を丸くする 6">
            <a:extLst>
              <a:ext uri="{FF2B5EF4-FFF2-40B4-BE49-F238E27FC236}">
                <a16:creationId xmlns:a16="http://schemas.microsoft.com/office/drawing/2014/main" id="{DAFEDDA4-FE0A-B597-2FD1-CD94EC6E80EE}"/>
              </a:ext>
            </a:extLst>
          </p:cNvPr>
          <p:cNvSpPr/>
          <p:nvPr/>
        </p:nvSpPr>
        <p:spPr>
          <a:xfrm>
            <a:off x="165981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 name="タイトル 1">
            <a:extLst>
              <a:ext uri="{FF2B5EF4-FFF2-40B4-BE49-F238E27FC236}">
                <a16:creationId xmlns:a16="http://schemas.microsoft.com/office/drawing/2014/main" id="{FA6CA7AB-BE7A-0A17-0763-CE236D553F8D}"/>
              </a:ext>
            </a:extLst>
          </p:cNvPr>
          <p:cNvSpPr>
            <a:spLocks noGrp="1"/>
          </p:cNvSpPr>
          <p:nvPr>
            <p:ph type="title"/>
          </p:nvPr>
        </p:nvSpPr>
        <p:spPr/>
        <p:txBody>
          <a:bodyPr/>
          <a:lstStyle/>
          <a:p>
            <a:r>
              <a:rPr lang="ja-JP" altLang="en-US" dirty="0"/>
              <a:t>既存</a:t>
            </a:r>
            <a:r>
              <a:rPr kumimoji="1" lang="ja-JP" altLang="en-US" dirty="0"/>
              <a:t>手法</a:t>
            </a:r>
            <a:r>
              <a:rPr kumimoji="1" lang="en-US" altLang="ja-JP" dirty="0"/>
              <a:t>: CUCL</a:t>
            </a:r>
            <a:endParaRPr kumimoji="1" lang="ja-JP" altLang="en-US" dirty="0"/>
          </a:p>
        </p:txBody>
      </p:sp>
      <p:sp>
        <p:nvSpPr>
          <p:cNvPr id="3" name="スライド番号プレースホルダー 2">
            <a:extLst>
              <a:ext uri="{FF2B5EF4-FFF2-40B4-BE49-F238E27FC236}">
                <a16:creationId xmlns:a16="http://schemas.microsoft.com/office/drawing/2014/main" id="{55927ACC-E5AE-3262-AAC4-7DD64C9E207A}"/>
              </a:ext>
            </a:extLst>
          </p:cNvPr>
          <p:cNvSpPr>
            <a:spLocks noGrp="1"/>
          </p:cNvSpPr>
          <p:nvPr>
            <p:ph type="sldNum" sz="quarter" idx="12"/>
          </p:nvPr>
        </p:nvSpPr>
        <p:spPr/>
        <p:txBody>
          <a:bodyPr/>
          <a:lstStyle/>
          <a:p>
            <a:fld id="{B5C67937-D10B-4F1B-BCB2-26B69D4AE1E2}" type="slidenum">
              <a:rPr kumimoji="1" lang="ja-JP" altLang="en-US" smtClean="0"/>
              <a:pPr/>
              <a:t>10</a:t>
            </a:fld>
            <a:endParaRPr kumimoji="1" lang="ja-JP" altLang="en-US" dirty="0"/>
          </a:p>
        </p:txBody>
      </p:sp>
      <p:sp>
        <p:nvSpPr>
          <p:cNvPr id="4" name="テキスト プレースホルダー 3">
            <a:extLst>
              <a:ext uri="{FF2B5EF4-FFF2-40B4-BE49-F238E27FC236}">
                <a16:creationId xmlns:a16="http://schemas.microsoft.com/office/drawing/2014/main" id="{4760A087-3566-2215-B7D3-73313FC6B465}"/>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F299EA23-AB98-73BC-69F7-236084D462DA}"/>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73DE292C-B93F-4599-B737-CF63567D48C4}"/>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33" name="楕円 32">
            <a:extLst>
              <a:ext uri="{FF2B5EF4-FFF2-40B4-BE49-F238E27FC236}">
                <a16:creationId xmlns:a16="http://schemas.microsoft.com/office/drawing/2014/main" id="{900B25A5-B56F-B274-25D0-4339D1C82ACA}"/>
              </a:ext>
            </a:extLst>
          </p:cNvPr>
          <p:cNvSpPr/>
          <p:nvPr/>
        </p:nvSpPr>
        <p:spPr>
          <a:xfrm>
            <a:off x="4368001" y="25707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7" name="楕円 36">
            <a:extLst>
              <a:ext uri="{FF2B5EF4-FFF2-40B4-BE49-F238E27FC236}">
                <a16:creationId xmlns:a16="http://schemas.microsoft.com/office/drawing/2014/main" id="{6E0721C3-BA17-6E44-5B89-738E02C1CEF7}"/>
              </a:ext>
            </a:extLst>
          </p:cNvPr>
          <p:cNvSpPr/>
          <p:nvPr/>
        </p:nvSpPr>
        <p:spPr>
          <a:xfrm>
            <a:off x="4706591" y="4807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 name="テキスト ボックス 8">
            <a:extLst>
              <a:ext uri="{FF2B5EF4-FFF2-40B4-BE49-F238E27FC236}">
                <a16:creationId xmlns:a16="http://schemas.microsoft.com/office/drawing/2014/main" id="{BED5E5DD-BE56-4408-DFA3-D247EBC3A563}"/>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21402DEA-2DD7-E593-F39A-3710E16BEDE2}"/>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テキスト ボックス 10">
            <a:extLst>
              <a:ext uri="{FF2B5EF4-FFF2-40B4-BE49-F238E27FC236}">
                <a16:creationId xmlns:a16="http://schemas.microsoft.com/office/drawing/2014/main" id="{5153A854-782A-471F-2416-9A73664F8D34}"/>
              </a:ext>
            </a:extLst>
          </p:cNvPr>
          <p:cNvSpPr txBox="1"/>
          <p:nvPr/>
        </p:nvSpPr>
        <p:spPr>
          <a:xfrm>
            <a:off x="1805719" y="2745274"/>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12" name="テキスト ボックス 11">
            <a:extLst>
              <a:ext uri="{FF2B5EF4-FFF2-40B4-BE49-F238E27FC236}">
                <a16:creationId xmlns:a16="http://schemas.microsoft.com/office/drawing/2014/main" id="{87542B22-71B5-2E27-9DB4-75E2493AFFE4}"/>
              </a:ext>
            </a:extLst>
          </p:cNvPr>
          <p:cNvSpPr txBox="1"/>
          <p:nvPr/>
        </p:nvSpPr>
        <p:spPr>
          <a:xfrm>
            <a:off x="2224728" y="2367526"/>
            <a:ext cx="1002575" cy="400110"/>
          </a:xfrm>
          <a:prstGeom prst="rect">
            <a:avLst/>
          </a:prstGeom>
          <a:noFill/>
        </p:spPr>
        <p:txBody>
          <a:bodyPr wrap="square" rtlCol="0">
            <a:spAutoFit/>
          </a:bodyPr>
          <a:lstStyle/>
          <a:p>
            <a:pPr algn="ctr"/>
            <a:r>
              <a:rPr kumimoji="1" lang="en-US" altLang="ja-JP" sz="2000" dirty="0"/>
              <a:t>Task 3</a:t>
            </a:r>
            <a:endParaRPr kumimoji="1" lang="ja-JP" altLang="en-US" sz="2000" dirty="0"/>
          </a:p>
        </p:txBody>
      </p:sp>
      <p:sp>
        <p:nvSpPr>
          <p:cNvPr id="13" name="楕円 12">
            <a:extLst>
              <a:ext uri="{FF2B5EF4-FFF2-40B4-BE49-F238E27FC236}">
                <a16:creationId xmlns:a16="http://schemas.microsoft.com/office/drawing/2014/main" id="{E04DB773-2C8C-B7A0-0DDA-E799716280AF}"/>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0ECB951A-069A-86B0-D4BA-E6A38B70087B}"/>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CB6CDAA9-B9C2-020B-E3A9-4CB05BD2A26E}"/>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155D6FA7-58EC-7C71-F789-D44015999E1A}"/>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1804824A-FF37-2D95-6BA1-31DE188A19EB}"/>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34EE78BE-5E13-F799-FE52-45FC1DB4C0F5}"/>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6D54D6A0-F914-E3EF-0B56-DC6403F60A94}"/>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2C6F3367-A42F-3C43-36C5-195DA4B39A28}"/>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3" name="楕円 22">
            <a:extLst>
              <a:ext uri="{FF2B5EF4-FFF2-40B4-BE49-F238E27FC236}">
                <a16:creationId xmlns:a16="http://schemas.microsoft.com/office/drawing/2014/main" id="{C2797C8A-A074-895F-4374-A0908F676C1B}"/>
              </a:ext>
            </a:extLst>
          </p:cNvPr>
          <p:cNvSpPr/>
          <p:nvPr/>
        </p:nvSpPr>
        <p:spPr>
          <a:xfrm>
            <a:off x="4314839" y="4645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4" name="楕円 23">
            <a:extLst>
              <a:ext uri="{FF2B5EF4-FFF2-40B4-BE49-F238E27FC236}">
                <a16:creationId xmlns:a16="http://schemas.microsoft.com/office/drawing/2014/main" id="{BCF88102-947A-45C8-752C-F78542B19C2E}"/>
              </a:ext>
            </a:extLst>
          </p:cNvPr>
          <p:cNvSpPr/>
          <p:nvPr/>
        </p:nvSpPr>
        <p:spPr>
          <a:xfrm>
            <a:off x="3129040" y="287918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17797689-6426-AFDE-18E0-02028E1D2739}"/>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コードブックを追加</a:t>
            </a:r>
          </a:p>
        </p:txBody>
      </p:sp>
      <p:sp>
        <p:nvSpPr>
          <p:cNvPr id="26" name="テキスト ボックス 25">
            <a:extLst>
              <a:ext uri="{FF2B5EF4-FFF2-40B4-BE49-F238E27FC236}">
                <a16:creationId xmlns:a16="http://schemas.microsoft.com/office/drawing/2014/main" id="{F948706A-F448-655A-944D-84B549996D84}"/>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Tree>
    <p:extLst>
      <p:ext uri="{BB962C8B-B14F-4D97-AF65-F5344CB8AC3E}">
        <p14:creationId xmlns:p14="http://schemas.microsoft.com/office/powerpoint/2010/main" val="327998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7E1D9-CE5F-1939-AE9C-CB0AAC4456F4}"/>
            </a:ext>
          </a:extLst>
        </p:cNvPr>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F6E740C4-43FC-DB34-D9C8-CA40DDCCD3E8}"/>
              </a:ext>
            </a:extLst>
          </p:cNvPr>
          <p:cNvSpPr/>
          <p:nvPr/>
        </p:nvSpPr>
        <p:spPr>
          <a:xfrm>
            <a:off x="2078822" y="2381365"/>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 name="四角形: 角を丸くする 6">
            <a:extLst>
              <a:ext uri="{FF2B5EF4-FFF2-40B4-BE49-F238E27FC236}">
                <a16:creationId xmlns:a16="http://schemas.microsoft.com/office/drawing/2014/main" id="{F3DA593B-FAC7-A5BF-512A-CE588E31160F}"/>
              </a:ext>
            </a:extLst>
          </p:cNvPr>
          <p:cNvSpPr/>
          <p:nvPr/>
        </p:nvSpPr>
        <p:spPr>
          <a:xfrm>
            <a:off x="165981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 name="タイトル 1">
            <a:extLst>
              <a:ext uri="{FF2B5EF4-FFF2-40B4-BE49-F238E27FC236}">
                <a16:creationId xmlns:a16="http://schemas.microsoft.com/office/drawing/2014/main" id="{847B22E6-A733-6788-E33B-6054762DA2CE}"/>
              </a:ext>
            </a:extLst>
          </p:cNvPr>
          <p:cNvSpPr>
            <a:spLocks noGrp="1"/>
          </p:cNvSpPr>
          <p:nvPr>
            <p:ph type="title"/>
          </p:nvPr>
        </p:nvSpPr>
        <p:spPr/>
        <p:txBody>
          <a:bodyPr/>
          <a:lstStyle/>
          <a:p>
            <a:r>
              <a:rPr kumimoji="1" lang="ja-JP" altLang="en-US" dirty="0"/>
              <a:t>提案手法</a:t>
            </a:r>
            <a:r>
              <a:rPr kumimoji="1" lang="en-US" altLang="ja-JP" dirty="0"/>
              <a:t>: </a:t>
            </a:r>
            <a:r>
              <a:rPr kumimoji="1" lang="en-US" altLang="ja-JP" dirty="0" err="1"/>
              <a:t>CUCL_shared</a:t>
            </a:r>
            <a:endParaRPr kumimoji="1" lang="ja-JP" altLang="en-US" dirty="0"/>
          </a:p>
        </p:txBody>
      </p:sp>
      <p:sp>
        <p:nvSpPr>
          <p:cNvPr id="3" name="スライド番号プレースホルダー 2">
            <a:extLst>
              <a:ext uri="{FF2B5EF4-FFF2-40B4-BE49-F238E27FC236}">
                <a16:creationId xmlns:a16="http://schemas.microsoft.com/office/drawing/2014/main" id="{28C0F5BC-A993-D5DD-C1FB-8E86A6D63D00}"/>
              </a:ext>
            </a:extLst>
          </p:cNvPr>
          <p:cNvSpPr>
            <a:spLocks noGrp="1"/>
          </p:cNvSpPr>
          <p:nvPr>
            <p:ph type="sldNum" sz="quarter" idx="12"/>
          </p:nvPr>
        </p:nvSpPr>
        <p:spPr/>
        <p:txBody>
          <a:bodyPr/>
          <a:lstStyle/>
          <a:p>
            <a:fld id="{B5C67937-D10B-4F1B-BCB2-26B69D4AE1E2}" type="slidenum">
              <a:rPr kumimoji="1" lang="ja-JP" altLang="en-US" smtClean="0"/>
              <a:pPr/>
              <a:t>11</a:t>
            </a:fld>
            <a:endParaRPr kumimoji="1" lang="ja-JP" altLang="en-US" dirty="0"/>
          </a:p>
        </p:txBody>
      </p:sp>
      <p:sp>
        <p:nvSpPr>
          <p:cNvPr id="4" name="テキスト プレースホルダー 3">
            <a:extLst>
              <a:ext uri="{FF2B5EF4-FFF2-40B4-BE49-F238E27FC236}">
                <a16:creationId xmlns:a16="http://schemas.microsoft.com/office/drawing/2014/main" id="{901C70C3-59F8-3672-AF96-FF24DB283415}"/>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A5494EE7-26D9-D64D-ACCA-D28489B9EFB3}"/>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E42A8BC7-3D55-C2C9-3BAA-5EB28F400B46}"/>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33" name="楕円 32">
            <a:extLst>
              <a:ext uri="{FF2B5EF4-FFF2-40B4-BE49-F238E27FC236}">
                <a16:creationId xmlns:a16="http://schemas.microsoft.com/office/drawing/2014/main" id="{A1B2FCDE-3640-30C9-1C87-812FA5229A48}"/>
              </a:ext>
            </a:extLst>
          </p:cNvPr>
          <p:cNvSpPr/>
          <p:nvPr/>
        </p:nvSpPr>
        <p:spPr>
          <a:xfrm>
            <a:off x="4368001" y="25707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7" name="楕円 36">
            <a:extLst>
              <a:ext uri="{FF2B5EF4-FFF2-40B4-BE49-F238E27FC236}">
                <a16:creationId xmlns:a16="http://schemas.microsoft.com/office/drawing/2014/main" id="{C37E2F29-87D0-03A9-3649-B7E85283130D}"/>
              </a:ext>
            </a:extLst>
          </p:cNvPr>
          <p:cNvSpPr/>
          <p:nvPr/>
        </p:nvSpPr>
        <p:spPr>
          <a:xfrm>
            <a:off x="4706591" y="4807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 name="テキスト ボックス 8">
            <a:extLst>
              <a:ext uri="{FF2B5EF4-FFF2-40B4-BE49-F238E27FC236}">
                <a16:creationId xmlns:a16="http://schemas.microsoft.com/office/drawing/2014/main" id="{FB50A7E9-66D0-A23D-31EA-340E605C86EE}"/>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A4598151-320B-6F11-8D85-F745B5551EE0}"/>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テキスト ボックス 10">
            <a:extLst>
              <a:ext uri="{FF2B5EF4-FFF2-40B4-BE49-F238E27FC236}">
                <a16:creationId xmlns:a16="http://schemas.microsoft.com/office/drawing/2014/main" id="{01192B8E-1763-6857-56B3-C3BAED716C6B}"/>
              </a:ext>
            </a:extLst>
          </p:cNvPr>
          <p:cNvSpPr txBox="1"/>
          <p:nvPr/>
        </p:nvSpPr>
        <p:spPr>
          <a:xfrm>
            <a:off x="1805719" y="2745274"/>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12" name="テキスト ボックス 11">
            <a:extLst>
              <a:ext uri="{FF2B5EF4-FFF2-40B4-BE49-F238E27FC236}">
                <a16:creationId xmlns:a16="http://schemas.microsoft.com/office/drawing/2014/main" id="{A8202424-4D6F-1D69-2194-198496EC2020}"/>
              </a:ext>
            </a:extLst>
          </p:cNvPr>
          <p:cNvSpPr txBox="1"/>
          <p:nvPr/>
        </p:nvSpPr>
        <p:spPr>
          <a:xfrm>
            <a:off x="2224728" y="2367526"/>
            <a:ext cx="1002575" cy="400110"/>
          </a:xfrm>
          <a:prstGeom prst="rect">
            <a:avLst/>
          </a:prstGeom>
          <a:noFill/>
        </p:spPr>
        <p:txBody>
          <a:bodyPr wrap="square" rtlCol="0">
            <a:spAutoFit/>
          </a:bodyPr>
          <a:lstStyle/>
          <a:p>
            <a:pPr algn="ctr"/>
            <a:r>
              <a:rPr kumimoji="1" lang="en-US" altLang="ja-JP" sz="2000" dirty="0"/>
              <a:t>Task 3</a:t>
            </a:r>
            <a:endParaRPr kumimoji="1" lang="ja-JP" altLang="en-US" sz="2000" dirty="0"/>
          </a:p>
        </p:txBody>
      </p:sp>
      <p:sp>
        <p:nvSpPr>
          <p:cNvPr id="13" name="楕円 12">
            <a:extLst>
              <a:ext uri="{FF2B5EF4-FFF2-40B4-BE49-F238E27FC236}">
                <a16:creationId xmlns:a16="http://schemas.microsoft.com/office/drawing/2014/main" id="{35423A44-294C-3191-1173-38AC608C3E2D}"/>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8A49BD4A-F58E-23A6-2C9F-B39261E99CB7}"/>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F994AD5C-BAC3-2284-02FA-AC2AAB3BAF10}"/>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35F33E30-4D36-1C05-7191-54847FC17630}"/>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9BB8BE00-10B5-1192-2CEF-3736C4573BB6}"/>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7552FD16-7FEB-17E4-69CD-95BAAB1FFACA}"/>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FEA2995A-501E-D7FB-502A-0E654A723F75}"/>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A1C891B9-75C0-1FBC-F944-7EE78D83436D}"/>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3" name="楕円 22">
            <a:extLst>
              <a:ext uri="{FF2B5EF4-FFF2-40B4-BE49-F238E27FC236}">
                <a16:creationId xmlns:a16="http://schemas.microsoft.com/office/drawing/2014/main" id="{4793B762-6E41-24F1-4631-A72FF6D82716}"/>
              </a:ext>
            </a:extLst>
          </p:cNvPr>
          <p:cNvSpPr/>
          <p:nvPr/>
        </p:nvSpPr>
        <p:spPr>
          <a:xfrm>
            <a:off x="4314839" y="4645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4" name="楕円 23">
            <a:extLst>
              <a:ext uri="{FF2B5EF4-FFF2-40B4-BE49-F238E27FC236}">
                <a16:creationId xmlns:a16="http://schemas.microsoft.com/office/drawing/2014/main" id="{93F86FFA-5F19-0D63-0F7D-F97AF79A34DD}"/>
              </a:ext>
            </a:extLst>
          </p:cNvPr>
          <p:cNvSpPr/>
          <p:nvPr/>
        </p:nvSpPr>
        <p:spPr>
          <a:xfrm>
            <a:off x="3129040" y="287918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3D314B56-49B5-667A-7120-1BC38DC67AB9}"/>
              </a:ext>
            </a:extLst>
          </p:cNvPr>
          <p:cNvSpPr/>
          <p:nvPr/>
        </p:nvSpPr>
        <p:spPr>
          <a:xfrm>
            <a:off x="8068939"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561343B3-8877-3570-5652-B64D99069573}"/>
              </a:ext>
            </a:extLst>
          </p:cNvPr>
          <p:cNvSpPr txBox="1"/>
          <p:nvPr/>
        </p:nvSpPr>
        <p:spPr>
          <a:xfrm>
            <a:off x="8136710" y="2840237"/>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26" name="楕円 25">
            <a:extLst>
              <a:ext uri="{FF2B5EF4-FFF2-40B4-BE49-F238E27FC236}">
                <a16:creationId xmlns:a16="http://schemas.microsoft.com/office/drawing/2014/main" id="{4532A057-E133-D8CD-D733-B63945C9D0C7}"/>
              </a:ext>
            </a:extLst>
          </p:cNvPr>
          <p:cNvSpPr/>
          <p:nvPr/>
        </p:nvSpPr>
        <p:spPr>
          <a:xfrm>
            <a:off x="8449941" y="347704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0112F614-5B69-1468-0F2F-FE056145BFB1}"/>
              </a:ext>
            </a:extLst>
          </p:cNvPr>
          <p:cNvSpPr/>
          <p:nvPr/>
        </p:nvSpPr>
        <p:spPr>
          <a:xfrm>
            <a:off x="9881790" y="313234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038217E0-744F-DDFB-8841-FCB0A6648A54}"/>
              </a:ext>
            </a:extLst>
          </p:cNvPr>
          <p:cNvSpPr/>
          <p:nvPr/>
        </p:nvSpPr>
        <p:spPr>
          <a:xfrm>
            <a:off x="9032960" y="378447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5E0BD1C0-D752-CF2E-A3F9-07CEE3FB018B}"/>
              </a:ext>
            </a:extLst>
          </p:cNvPr>
          <p:cNvSpPr/>
          <p:nvPr/>
        </p:nvSpPr>
        <p:spPr>
          <a:xfrm>
            <a:off x="8940803" y="5034776"/>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F57CC7E6-15FA-9DDE-E5CB-50F53582A7F1}"/>
              </a:ext>
            </a:extLst>
          </p:cNvPr>
          <p:cNvSpPr/>
          <p:nvPr/>
        </p:nvSpPr>
        <p:spPr>
          <a:xfrm>
            <a:off x="8396778" y="4322004"/>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E904D419-6CC8-974A-745E-ED9DCA7C5C58}"/>
              </a:ext>
            </a:extLst>
          </p:cNvPr>
          <p:cNvSpPr/>
          <p:nvPr/>
        </p:nvSpPr>
        <p:spPr>
          <a:xfrm>
            <a:off x="9266876" y="450813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C677F260-D290-8E0B-6834-4EDCCE763278}"/>
              </a:ext>
            </a:extLst>
          </p:cNvPr>
          <p:cNvSpPr/>
          <p:nvPr/>
        </p:nvSpPr>
        <p:spPr>
          <a:xfrm>
            <a:off x="10296456" y="397556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F17C7593-EABE-382B-A33D-A9B1ECFCF064}"/>
              </a:ext>
            </a:extLst>
          </p:cNvPr>
          <p:cNvSpPr/>
          <p:nvPr/>
        </p:nvSpPr>
        <p:spPr>
          <a:xfrm>
            <a:off x="10198994" y="5034776"/>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0" name="テキスト ボックス 49">
            <a:extLst>
              <a:ext uri="{FF2B5EF4-FFF2-40B4-BE49-F238E27FC236}">
                <a16:creationId xmlns:a16="http://schemas.microsoft.com/office/drawing/2014/main" id="{3ED207A3-E43C-12D9-273C-EE67FE7E6B8B}"/>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
        <p:nvSpPr>
          <p:cNvPr id="51" name="テキスト ボックス 50">
            <a:extLst>
              <a:ext uri="{FF2B5EF4-FFF2-40B4-BE49-F238E27FC236}">
                <a16:creationId xmlns:a16="http://schemas.microsoft.com/office/drawing/2014/main" id="{4D9D9D10-6A4B-BEE4-F3AB-DA937FB59FBC}"/>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コードブックを保持</a:t>
            </a:r>
          </a:p>
        </p:txBody>
      </p:sp>
      <p:sp>
        <p:nvSpPr>
          <p:cNvPr id="52" name="テキスト ボックス 51">
            <a:extLst>
              <a:ext uri="{FF2B5EF4-FFF2-40B4-BE49-F238E27FC236}">
                <a16:creationId xmlns:a16="http://schemas.microsoft.com/office/drawing/2014/main" id="{3DF2B98E-5FAC-8809-F647-35CB85A1AF97}"/>
              </a:ext>
            </a:extLst>
          </p:cNvPr>
          <p:cNvSpPr txBox="1"/>
          <p:nvPr/>
        </p:nvSpPr>
        <p:spPr>
          <a:xfrm>
            <a:off x="7110983" y="1694831"/>
            <a:ext cx="4795910" cy="830997"/>
          </a:xfrm>
          <a:prstGeom prst="rect">
            <a:avLst/>
          </a:prstGeom>
          <a:noFill/>
        </p:spPr>
        <p:txBody>
          <a:bodyPr wrap="square" rtlCol="0">
            <a:spAutoFit/>
          </a:bodyPr>
          <a:lstStyle/>
          <a:p>
            <a:pPr algn="ctr"/>
            <a:r>
              <a:rPr kumimoji="1" lang="ja-JP" altLang="en-US" sz="2400" dirty="0"/>
              <a:t>タスク間共通のコードブックを保持し，</a:t>
            </a:r>
            <a:endParaRPr kumimoji="1" lang="en-US" altLang="ja-JP" sz="2400" dirty="0"/>
          </a:p>
          <a:p>
            <a:pPr algn="ctr"/>
            <a:r>
              <a:rPr kumimoji="1" lang="ja-JP" altLang="en-US" sz="2400" dirty="0"/>
              <a:t>タスクインデックスを</a:t>
            </a:r>
            <a:r>
              <a:rPr kumimoji="1" lang="ja-JP" altLang="en-US" sz="2400" dirty="0">
                <a:solidFill>
                  <a:srgbClr val="FF0000"/>
                </a:solidFill>
              </a:rPr>
              <a:t>不要にする</a:t>
            </a:r>
            <a:r>
              <a:rPr kumimoji="1" lang="ja-JP" altLang="en-US" sz="2400" dirty="0"/>
              <a:t>．</a:t>
            </a:r>
          </a:p>
        </p:txBody>
      </p:sp>
      <p:sp>
        <p:nvSpPr>
          <p:cNvPr id="54" name="楕円 53">
            <a:extLst>
              <a:ext uri="{FF2B5EF4-FFF2-40B4-BE49-F238E27FC236}">
                <a16:creationId xmlns:a16="http://schemas.microsoft.com/office/drawing/2014/main" id="{727E608B-8C2E-18F5-A48C-EA7B44CCE4D4}"/>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5" name="テキスト ボックス 54">
            <a:extLst>
              <a:ext uri="{FF2B5EF4-FFF2-40B4-BE49-F238E27FC236}">
                <a16:creationId xmlns:a16="http://schemas.microsoft.com/office/drawing/2014/main" id="{80767680-E564-BFE0-61E1-6554A6390178}"/>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6" name="テキスト ボックス 55">
            <a:extLst>
              <a:ext uri="{FF2B5EF4-FFF2-40B4-BE49-F238E27FC236}">
                <a16:creationId xmlns:a16="http://schemas.microsoft.com/office/drawing/2014/main" id="{F4E8B54A-8D71-165C-BE74-02FA3DD30AD1}"/>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1013000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29CF7-F2E9-E32D-5BAC-7CCE1A63EB82}"/>
            </a:ext>
          </a:extLst>
        </p:cNvPr>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09E19240-771C-21AF-3C8E-0A1A60780DD3}"/>
              </a:ext>
            </a:extLst>
          </p:cNvPr>
          <p:cNvSpPr/>
          <p:nvPr/>
        </p:nvSpPr>
        <p:spPr>
          <a:xfrm>
            <a:off x="2078822" y="2381365"/>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 name="四角形: 角を丸くする 6">
            <a:extLst>
              <a:ext uri="{FF2B5EF4-FFF2-40B4-BE49-F238E27FC236}">
                <a16:creationId xmlns:a16="http://schemas.microsoft.com/office/drawing/2014/main" id="{C9E946E9-0B1F-2441-3211-76C1D38E5F0D}"/>
              </a:ext>
            </a:extLst>
          </p:cNvPr>
          <p:cNvSpPr/>
          <p:nvPr/>
        </p:nvSpPr>
        <p:spPr>
          <a:xfrm>
            <a:off x="165981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 name="タイトル 1">
            <a:extLst>
              <a:ext uri="{FF2B5EF4-FFF2-40B4-BE49-F238E27FC236}">
                <a16:creationId xmlns:a16="http://schemas.microsoft.com/office/drawing/2014/main" id="{565211ED-F71E-43D1-665B-1C9A0C1F6C7B}"/>
              </a:ext>
            </a:extLst>
          </p:cNvPr>
          <p:cNvSpPr>
            <a:spLocks noGrp="1"/>
          </p:cNvSpPr>
          <p:nvPr>
            <p:ph type="title"/>
          </p:nvPr>
        </p:nvSpPr>
        <p:spPr/>
        <p:txBody>
          <a:bodyPr/>
          <a:lstStyle/>
          <a:p>
            <a:r>
              <a:rPr kumimoji="1" lang="ja-JP" altLang="en-US" dirty="0"/>
              <a:t>提案手法</a:t>
            </a:r>
            <a:r>
              <a:rPr kumimoji="1" lang="en-US" altLang="ja-JP" dirty="0"/>
              <a:t>: </a:t>
            </a:r>
            <a:r>
              <a:rPr kumimoji="1" lang="en-US" altLang="ja-JP" dirty="0" err="1"/>
              <a:t>CUCL_shared</a:t>
            </a:r>
            <a:endParaRPr kumimoji="1" lang="ja-JP" altLang="en-US" dirty="0"/>
          </a:p>
        </p:txBody>
      </p:sp>
      <p:sp>
        <p:nvSpPr>
          <p:cNvPr id="3" name="スライド番号プレースホルダー 2">
            <a:extLst>
              <a:ext uri="{FF2B5EF4-FFF2-40B4-BE49-F238E27FC236}">
                <a16:creationId xmlns:a16="http://schemas.microsoft.com/office/drawing/2014/main" id="{688F0C94-C837-C9FA-BDA5-1E32591D0FD2}"/>
              </a:ext>
            </a:extLst>
          </p:cNvPr>
          <p:cNvSpPr>
            <a:spLocks noGrp="1"/>
          </p:cNvSpPr>
          <p:nvPr>
            <p:ph type="sldNum" sz="quarter" idx="12"/>
          </p:nvPr>
        </p:nvSpPr>
        <p:spPr/>
        <p:txBody>
          <a:bodyPr/>
          <a:lstStyle/>
          <a:p>
            <a:fld id="{B5C67937-D10B-4F1B-BCB2-26B69D4AE1E2}" type="slidenum">
              <a:rPr kumimoji="1" lang="ja-JP" altLang="en-US" smtClean="0"/>
              <a:pPr/>
              <a:t>12</a:t>
            </a:fld>
            <a:endParaRPr kumimoji="1" lang="ja-JP" altLang="en-US" dirty="0"/>
          </a:p>
        </p:txBody>
      </p:sp>
      <p:sp>
        <p:nvSpPr>
          <p:cNvPr id="4" name="テキスト プレースホルダー 3">
            <a:extLst>
              <a:ext uri="{FF2B5EF4-FFF2-40B4-BE49-F238E27FC236}">
                <a16:creationId xmlns:a16="http://schemas.microsoft.com/office/drawing/2014/main" id="{CA359F36-D98A-72E6-C28D-AC8B8B7B22CE}"/>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76826307-39D7-B690-411E-8C16992CD9D6}"/>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9D3AD0BF-F76D-87EB-2302-12F2515A8607}"/>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33" name="楕円 32">
            <a:extLst>
              <a:ext uri="{FF2B5EF4-FFF2-40B4-BE49-F238E27FC236}">
                <a16:creationId xmlns:a16="http://schemas.microsoft.com/office/drawing/2014/main" id="{E3B07A76-746B-D129-31DF-DED43A3724CD}"/>
              </a:ext>
            </a:extLst>
          </p:cNvPr>
          <p:cNvSpPr/>
          <p:nvPr/>
        </p:nvSpPr>
        <p:spPr>
          <a:xfrm>
            <a:off x="4368001" y="25707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7" name="楕円 36">
            <a:extLst>
              <a:ext uri="{FF2B5EF4-FFF2-40B4-BE49-F238E27FC236}">
                <a16:creationId xmlns:a16="http://schemas.microsoft.com/office/drawing/2014/main" id="{13590620-BC96-01B1-9346-5467838E1213}"/>
              </a:ext>
            </a:extLst>
          </p:cNvPr>
          <p:cNvSpPr/>
          <p:nvPr/>
        </p:nvSpPr>
        <p:spPr>
          <a:xfrm>
            <a:off x="4706591" y="4807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 name="テキスト ボックス 8">
            <a:extLst>
              <a:ext uri="{FF2B5EF4-FFF2-40B4-BE49-F238E27FC236}">
                <a16:creationId xmlns:a16="http://schemas.microsoft.com/office/drawing/2014/main" id="{D749AD44-D9D4-3FCE-A662-B7509980013C}"/>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B3C3BC87-3D2E-929A-3FA3-3DE77E28BD28}"/>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テキスト ボックス 10">
            <a:extLst>
              <a:ext uri="{FF2B5EF4-FFF2-40B4-BE49-F238E27FC236}">
                <a16:creationId xmlns:a16="http://schemas.microsoft.com/office/drawing/2014/main" id="{3E5C4068-C1CD-0ACB-3626-0F35BF77883C}"/>
              </a:ext>
            </a:extLst>
          </p:cNvPr>
          <p:cNvSpPr txBox="1"/>
          <p:nvPr/>
        </p:nvSpPr>
        <p:spPr>
          <a:xfrm>
            <a:off x="1805719" y="2745274"/>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12" name="テキスト ボックス 11">
            <a:extLst>
              <a:ext uri="{FF2B5EF4-FFF2-40B4-BE49-F238E27FC236}">
                <a16:creationId xmlns:a16="http://schemas.microsoft.com/office/drawing/2014/main" id="{9E499DEA-0257-D963-089F-F4274F334FAB}"/>
              </a:ext>
            </a:extLst>
          </p:cNvPr>
          <p:cNvSpPr txBox="1"/>
          <p:nvPr/>
        </p:nvSpPr>
        <p:spPr>
          <a:xfrm>
            <a:off x="2224728" y="2367526"/>
            <a:ext cx="1002575" cy="400110"/>
          </a:xfrm>
          <a:prstGeom prst="rect">
            <a:avLst/>
          </a:prstGeom>
          <a:noFill/>
        </p:spPr>
        <p:txBody>
          <a:bodyPr wrap="square" rtlCol="0">
            <a:spAutoFit/>
          </a:bodyPr>
          <a:lstStyle/>
          <a:p>
            <a:pPr algn="ctr"/>
            <a:r>
              <a:rPr kumimoji="1" lang="en-US" altLang="ja-JP" sz="2000" dirty="0"/>
              <a:t>Task 3</a:t>
            </a:r>
            <a:endParaRPr kumimoji="1" lang="ja-JP" altLang="en-US" sz="2000" dirty="0"/>
          </a:p>
        </p:txBody>
      </p:sp>
      <p:sp>
        <p:nvSpPr>
          <p:cNvPr id="13" name="楕円 12">
            <a:extLst>
              <a:ext uri="{FF2B5EF4-FFF2-40B4-BE49-F238E27FC236}">
                <a16:creationId xmlns:a16="http://schemas.microsoft.com/office/drawing/2014/main" id="{C951EEA7-3B9F-8A34-F0E6-959C15451DBB}"/>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CBCDF6E5-CB4E-7F10-664E-32580494D2EB}"/>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18E6D921-6AE5-50F6-565C-0852FAB2E053}"/>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9ACCEA0F-C043-869C-E1AF-0406E305FE7A}"/>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39B8CC79-A204-28EA-3BF2-4AC23B80DB37}"/>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9E8B9F3C-D432-790F-B2EF-B9712B1CDD36}"/>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1DCE5574-1ED0-5737-ECDA-A15906A02756}"/>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97E5C477-49EA-147C-D4D6-89345D1FEA5E}"/>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3" name="楕円 22">
            <a:extLst>
              <a:ext uri="{FF2B5EF4-FFF2-40B4-BE49-F238E27FC236}">
                <a16:creationId xmlns:a16="http://schemas.microsoft.com/office/drawing/2014/main" id="{DD338721-AF0B-1B20-572E-38E1F2D2E752}"/>
              </a:ext>
            </a:extLst>
          </p:cNvPr>
          <p:cNvSpPr/>
          <p:nvPr/>
        </p:nvSpPr>
        <p:spPr>
          <a:xfrm>
            <a:off x="4314839" y="4645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4" name="楕円 23">
            <a:extLst>
              <a:ext uri="{FF2B5EF4-FFF2-40B4-BE49-F238E27FC236}">
                <a16:creationId xmlns:a16="http://schemas.microsoft.com/office/drawing/2014/main" id="{BAFF632E-A4CD-3A6F-1AD8-0BCBC2D55574}"/>
              </a:ext>
            </a:extLst>
          </p:cNvPr>
          <p:cNvSpPr/>
          <p:nvPr/>
        </p:nvSpPr>
        <p:spPr>
          <a:xfrm>
            <a:off x="3129040" y="287918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E4207548-E7AE-9B6C-84F6-B0E6AE4B99DF}"/>
              </a:ext>
            </a:extLst>
          </p:cNvPr>
          <p:cNvSpPr/>
          <p:nvPr/>
        </p:nvSpPr>
        <p:spPr>
          <a:xfrm>
            <a:off x="806894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4CD19D95-3C0C-C34E-27A6-619A8DEB7D06}"/>
              </a:ext>
            </a:extLst>
          </p:cNvPr>
          <p:cNvSpPr txBox="1"/>
          <p:nvPr/>
        </p:nvSpPr>
        <p:spPr>
          <a:xfrm>
            <a:off x="8136714" y="2840237"/>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26" name="楕円 25">
            <a:extLst>
              <a:ext uri="{FF2B5EF4-FFF2-40B4-BE49-F238E27FC236}">
                <a16:creationId xmlns:a16="http://schemas.microsoft.com/office/drawing/2014/main" id="{72D07A08-AE6F-A1ED-967E-7BA908BB9B30}"/>
              </a:ext>
            </a:extLst>
          </p:cNvPr>
          <p:cNvSpPr/>
          <p:nvPr/>
        </p:nvSpPr>
        <p:spPr>
          <a:xfrm>
            <a:off x="8449945" y="34770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741F97F8-701D-E89A-A569-DB6FE347309B}"/>
              </a:ext>
            </a:extLst>
          </p:cNvPr>
          <p:cNvSpPr/>
          <p:nvPr/>
        </p:nvSpPr>
        <p:spPr>
          <a:xfrm>
            <a:off x="9881794" y="313234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EA509F71-96F9-B195-64D0-56A30BC493A8}"/>
              </a:ext>
            </a:extLst>
          </p:cNvPr>
          <p:cNvSpPr/>
          <p:nvPr/>
        </p:nvSpPr>
        <p:spPr>
          <a:xfrm>
            <a:off x="9032964" y="378447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0C49D92C-9057-A762-FF65-B9CF9F5B9BDC}"/>
              </a:ext>
            </a:extLst>
          </p:cNvPr>
          <p:cNvSpPr/>
          <p:nvPr/>
        </p:nvSpPr>
        <p:spPr>
          <a:xfrm>
            <a:off x="8940807"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C4DA6D42-AED8-831B-C2CB-931EB0A0E6D0}"/>
              </a:ext>
            </a:extLst>
          </p:cNvPr>
          <p:cNvSpPr/>
          <p:nvPr/>
        </p:nvSpPr>
        <p:spPr>
          <a:xfrm>
            <a:off x="8396782" y="432200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80C307D1-A1E6-AC9A-F373-5C8FDF46839A}"/>
              </a:ext>
            </a:extLst>
          </p:cNvPr>
          <p:cNvSpPr/>
          <p:nvPr/>
        </p:nvSpPr>
        <p:spPr>
          <a:xfrm>
            <a:off x="9266880" y="450813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4238BAAE-3ECA-7FD0-E484-D5D0ED17223A}"/>
              </a:ext>
            </a:extLst>
          </p:cNvPr>
          <p:cNvSpPr/>
          <p:nvPr/>
        </p:nvSpPr>
        <p:spPr>
          <a:xfrm>
            <a:off x="10296460" y="397556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DBDDFA06-9465-ED8E-1E69-7086708538FE}"/>
              </a:ext>
            </a:extLst>
          </p:cNvPr>
          <p:cNvSpPr/>
          <p:nvPr/>
        </p:nvSpPr>
        <p:spPr>
          <a:xfrm>
            <a:off x="10198998"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ACCB3586-C93B-8DE2-80C4-7F9FD525DE54}"/>
              </a:ext>
            </a:extLst>
          </p:cNvPr>
          <p:cNvSpPr/>
          <p:nvPr/>
        </p:nvSpPr>
        <p:spPr>
          <a:xfrm>
            <a:off x="8531676" y="440013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0FBFF786-BFC0-3417-82E3-8EB2A952A03A}"/>
              </a:ext>
            </a:extLst>
          </p:cNvPr>
          <p:cNvSpPr/>
          <p:nvPr/>
        </p:nvSpPr>
        <p:spPr>
          <a:xfrm>
            <a:off x="8926639" y="416222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3884A8A2-E977-982F-6087-1775389838D2}"/>
              </a:ext>
            </a:extLst>
          </p:cNvPr>
          <p:cNvSpPr/>
          <p:nvPr/>
        </p:nvSpPr>
        <p:spPr>
          <a:xfrm>
            <a:off x="9404990" y="493479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A574CBB6-F2F2-5A08-0A5F-B92D9B6E798B}"/>
              </a:ext>
            </a:extLst>
          </p:cNvPr>
          <p:cNvSpPr/>
          <p:nvPr/>
        </p:nvSpPr>
        <p:spPr>
          <a:xfrm>
            <a:off x="9213717" y="3310040"/>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54293B38-3EE5-2A63-8546-24D8FCB5673D}"/>
              </a:ext>
            </a:extLst>
          </p:cNvPr>
          <p:cNvSpPr/>
          <p:nvPr/>
        </p:nvSpPr>
        <p:spPr>
          <a:xfrm>
            <a:off x="9752919" y="386756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AB803C1F-7BD9-D8F4-CDB8-B2DE5A467930}"/>
              </a:ext>
            </a:extLst>
          </p:cNvPr>
          <p:cNvSpPr/>
          <p:nvPr/>
        </p:nvSpPr>
        <p:spPr>
          <a:xfrm>
            <a:off x="10296459" y="498879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003C95E2-A31F-7AFC-CB37-B76B08E6599A}"/>
              </a:ext>
            </a:extLst>
          </p:cNvPr>
          <p:cNvSpPr/>
          <p:nvPr/>
        </p:nvSpPr>
        <p:spPr>
          <a:xfrm>
            <a:off x="9855056" y="4557409"/>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165E25F7-5A69-4D0D-E17D-B26B54C46470}"/>
              </a:ext>
            </a:extLst>
          </p:cNvPr>
          <p:cNvSpPr/>
          <p:nvPr/>
        </p:nvSpPr>
        <p:spPr>
          <a:xfrm>
            <a:off x="10402784" y="308587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C03B2834-1AC5-B0BC-0B0D-93A4C37C9ED0}"/>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テキスト ボックス 47">
            <a:extLst>
              <a:ext uri="{FF2B5EF4-FFF2-40B4-BE49-F238E27FC236}">
                <a16:creationId xmlns:a16="http://schemas.microsoft.com/office/drawing/2014/main" id="{568032AB-1A2F-848C-192D-7DF382CCF1EE}"/>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0" name="テキスト ボックス 49">
            <a:extLst>
              <a:ext uri="{FF2B5EF4-FFF2-40B4-BE49-F238E27FC236}">
                <a16:creationId xmlns:a16="http://schemas.microsoft.com/office/drawing/2014/main" id="{FEB358D2-85EF-75DD-BA4A-4DBCF773FE99}"/>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
        <p:nvSpPr>
          <p:cNvPr id="5" name="テキスト ボックス 4">
            <a:extLst>
              <a:ext uri="{FF2B5EF4-FFF2-40B4-BE49-F238E27FC236}">
                <a16:creationId xmlns:a16="http://schemas.microsoft.com/office/drawing/2014/main" id="{17A97942-67E7-59B9-DE87-090F9492AE01}"/>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コードブックを保持</a:t>
            </a:r>
          </a:p>
        </p:txBody>
      </p:sp>
      <p:sp>
        <p:nvSpPr>
          <p:cNvPr id="54" name="テキスト ボックス 53">
            <a:extLst>
              <a:ext uri="{FF2B5EF4-FFF2-40B4-BE49-F238E27FC236}">
                <a16:creationId xmlns:a16="http://schemas.microsoft.com/office/drawing/2014/main" id="{C0873C37-0B00-01E1-74B3-D2855EDBF321}"/>
              </a:ext>
            </a:extLst>
          </p:cNvPr>
          <p:cNvSpPr txBox="1"/>
          <p:nvPr/>
        </p:nvSpPr>
        <p:spPr>
          <a:xfrm>
            <a:off x="7152631" y="1770800"/>
            <a:ext cx="4641719" cy="461665"/>
          </a:xfrm>
          <a:prstGeom prst="rect">
            <a:avLst/>
          </a:prstGeom>
          <a:noFill/>
        </p:spPr>
        <p:txBody>
          <a:bodyPr wrap="square" rtlCol="0">
            <a:spAutoFit/>
          </a:bodyPr>
          <a:lstStyle/>
          <a:p>
            <a:pPr algn="ctr"/>
            <a:r>
              <a:rPr kumimoji="1" lang="ja-JP" altLang="en-US" sz="2400" dirty="0"/>
              <a:t>タスク開始時に</a:t>
            </a:r>
            <a:r>
              <a:rPr lang="ja-JP" altLang="en-US" sz="2400" dirty="0">
                <a:solidFill>
                  <a:srgbClr val="FF0000"/>
                </a:solidFill>
              </a:rPr>
              <a:t>コードワードを追加</a:t>
            </a:r>
            <a:endParaRPr kumimoji="1" lang="ja-JP" altLang="en-US" sz="2400" dirty="0">
              <a:solidFill>
                <a:srgbClr val="FF0000"/>
              </a:solidFill>
            </a:endParaRPr>
          </a:p>
        </p:txBody>
      </p:sp>
      <p:sp>
        <p:nvSpPr>
          <p:cNvPr id="55" name="テキスト ボックス 54">
            <a:extLst>
              <a:ext uri="{FF2B5EF4-FFF2-40B4-BE49-F238E27FC236}">
                <a16:creationId xmlns:a16="http://schemas.microsoft.com/office/drawing/2014/main" id="{F7E2F569-F288-F27D-78EE-46D60C70FF7D}"/>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298565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C4D60-AE79-BC71-1DFD-E33280CF7F80}"/>
            </a:ext>
          </a:extLst>
        </p:cNvPr>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276055CE-5056-1B94-F7B9-A0C3BAD0E832}"/>
              </a:ext>
            </a:extLst>
          </p:cNvPr>
          <p:cNvSpPr/>
          <p:nvPr/>
        </p:nvSpPr>
        <p:spPr>
          <a:xfrm>
            <a:off x="2078822" y="2381365"/>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 name="四角形: 角を丸くする 6">
            <a:extLst>
              <a:ext uri="{FF2B5EF4-FFF2-40B4-BE49-F238E27FC236}">
                <a16:creationId xmlns:a16="http://schemas.microsoft.com/office/drawing/2014/main" id="{416CB655-4932-EC42-613D-CCCF9E84B1F4}"/>
              </a:ext>
            </a:extLst>
          </p:cNvPr>
          <p:cNvSpPr/>
          <p:nvPr/>
        </p:nvSpPr>
        <p:spPr>
          <a:xfrm>
            <a:off x="165981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 name="タイトル 1">
            <a:extLst>
              <a:ext uri="{FF2B5EF4-FFF2-40B4-BE49-F238E27FC236}">
                <a16:creationId xmlns:a16="http://schemas.microsoft.com/office/drawing/2014/main" id="{DECF5DEB-E46F-100B-B543-FB5457BF1E11}"/>
              </a:ext>
            </a:extLst>
          </p:cNvPr>
          <p:cNvSpPr>
            <a:spLocks noGrp="1"/>
          </p:cNvSpPr>
          <p:nvPr>
            <p:ph type="title"/>
          </p:nvPr>
        </p:nvSpPr>
        <p:spPr/>
        <p:txBody>
          <a:bodyPr/>
          <a:lstStyle/>
          <a:p>
            <a:r>
              <a:rPr kumimoji="1" lang="ja-JP" altLang="en-US" dirty="0"/>
              <a:t>提案手法</a:t>
            </a:r>
            <a:r>
              <a:rPr kumimoji="1" lang="en-US" altLang="ja-JP" dirty="0"/>
              <a:t>: </a:t>
            </a:r>
            <a:r>
              <a:rPr kumimoji="1" lang="en-US" altLang="ja-JP" dirty="0" err="1"/>
              <a:t>CUCL_shared</a:t>
            </a:r>
            <a:endParaRPr kumimoji="1" lang="ja-JP" altLang="en-US" dirty="0"/>
          </a:p>
        </p:txBody>
      </p:sp>
      <p:sp>
        <p:nvSpPr>
          <p:cNvPr id="3" name="スライド番号プレースホルダー 2">
            <a:extLst>
              <a:ext uri="{FF2B5EF4-FFF2-40B4-BE49-F238E27FC236}">
                <a16:creationId xmlns:a16="http://schemas.microsoft.com/office/drawing/2014/main" id="{BC1A6EFD-6DBF-327C-25C6-C68CB64A0667}"/>
              </a:ext>
            </a:extLst>
          </p:cNvPr>
          <p:cNvSpPr>
            <a:spLocks noGrp="1"/>
          </p:cNvSpPr>
          <p:nvPr>
            <p:ph type="sldNum" sz="quarter" idx="12"/>
          </p:nvPr>
        </p:nvSpPr>
        <p:spPr/>
        <p:txBody>
          <a:bodyPr/>
          <a:lstStyle/>
          <a:p>
            <a:fld id="{B5C67937-D10B-4F1B-BCB2-26B69D4AE1E2}" type="slidenum">
              <a:rPr kumimoji="1" lang="ja-JP" altLang="en-US" smtClean="0"/>
              <a:pPr/>
              <a:t>13</a:t>
            </a:fld>
            <a:endParaRPr kumimoji="1" lang="ja-JP" altLang="en-US" dirty="0"/>
          </a:p>
        </p:txBody>
      </p:sp>
      <p:sp>
        <p:nvSpPr>
          <p:cNvPr id="4" name="テキスト プレースホルダー 3">
            <a:extLst>
              <a:ext uri="{FF2B5EF4-FFF2-40B4-BE49-F238E27FC236}">
                <a16:creationId xmlns:a16="http://schemas.microsoft.com/office/drawing/2014/main" id="{733F20C0-B7BE-0FCF-93F6-BD916E018AF3}"/>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22B1D865-28F4-EE9E-27D2-223A37EDA709}"/>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D7C18D45-693F-C391-33A3-7A11A6FCE9F1}"/>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33" name="楕円 32">
            <a:extLst>
              <a:ext uri="{FF2B5EF4-FFF2-40B4-BE49-F238E27FC236}">
                <a16:creationId xmlns:a16="http://schemas.microsoft.com/office/drawing/2014/main" id="{E17275B2-C36A-1579-6CA1-5748A8B20411}"/>
              </a:ext>
            </a:extLst>
          </p:cNvPr>
          <p:cNvSpPr/>
          <p:nvPr/>
        </p:nvSpPr>
        <p:spPr>
          <a:xfrm>
            <a:off x="4368001" y="25707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7" name="楕円 36">
            <a:extLst>
              <a:ext uri="{FF2B5EF4-FFF2-40B4-BE49-F238E27FC236}">
                <a16:creationId xmlns:a16="http://schemas.microsoft.com/office/drawing/2014/main" id="{D16A81A6-FCF5-AEC7-7CD6-0E870BAA5F9D}"/>
              </a:ext>
            </a:extLst>
          </p:cNvPr>
          <p:cNvSpPr/>
          <p:nvPr/>
        </p:nvSpPr>
        <p:spPr>
          <a:xfrm>
            <a:off x="4706591" y="4807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 name="テキスト ボックス 8">
            <a:extLst>
              <a:ext uri="{FF2B5EF4-FFF2-40B4-BE49-F238E27FC236}">
                <a16:creationId xmlns:a16="http://schemas.microsoft.com/office/drawing/2014/main" id="{AC2CA84B-EBD1-4615-1AFA-5FFF179945D6}"/>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A8482328-BCE5-8B7C-3AF0-D156EC1B5BB7}"/>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テキスト ボックス 10">
            <a:extLst>
              <a:ext uri="{FF2B5EF4-FFF2-40B4-BE49-F238E27FC236}">
                <a16:creationId xmlns:a16="http://schemas.microsoft.com/office/drawing/2014/main" id="{31519C58-7A2B-6AE7-DC36-2DDC5E9AD1BC}"/>
              </a:ext>
            </a:extLst>
          </p:cNvPr>
          <p:cNvSpPr txBox="1"/>
          <p:nvPr/>
        </p:nvSpPr>
        <p:spPr>
          <a:xfrm>
            <a:off x="1805719" y="2745274"/>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12" name="テキスト ボックス 11">
            <a:extLst>
              <a:ext uri="{FF2B5EF4-FFF2-40B4-BE49-F238E27FC236}">
                <a16:creationId xmlns:a16="http://schemas.microsoft.com/office/drawing/2014/main" id="{9F43405F-FB84-1891-4B21-BA56AE8DAC1B}"/>
              </a:ext>
            </a:extLst>
          </p:cNvPr>
          <p:cNvSpPr txBox="1"/>
          <p:nvPr/>
        </p:nvSpPr>
        <p:spPr>
          <a:xfrm>
            <a:off x="2224728" y="2367526"/>
            <a:ext cx="1002575" cy="400110"/>
          </a:xfrm>
          <a:prstGeom prst="rect">
            <a:avLst/>
          </a:prstGeom>
          <a:noFill/>
        </p:spPr>
        <p:txBody>
          <a:bodyPr wrap="square" rtlCol="0">
            <a:spAutoFit/>
          </a:bodyPr>
          <a:lstStyle/>
          <a:p>
            <a:pPr algn="ctr"/>
            <a:r>
              <a:rPr kumimoji="1" lang="en-US" altLang="ja-JP" sz="2000" dirty="0"/>
              <a:t>Task 3</a:t>
            </a:r>
            <a:endParaRPr kumimoji="1" lang="ja-JP" altLang="en-US" sz="2000" dirty="0"/>
          </a:p>
        </p:txBody>
      </p:sp>
      <p:sp>
        <p:nvSpPr>
          <p:cNvPr id="13" name="楕円 12">
            <a:extLst>
              <a:ext uri="{FF2B5EF4-FFF2-40B4-BE49-F238E27FC236}">
                <a16:creationId xmlns:a16="http://schemas.microsoft.com/office/drawing/2014/main" id="{27DE2289-CBD9-0CBD-5A7A-FB0D8D962815}"/>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194B807B-93A9-8161-8166-C64533F4FA5F}"/>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BB10DAEB-50D0-BA8E-5E33-7572B1434075}"/>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70E22F93-C6A1-D076-77C1-45508EF8A71B}"/>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3C761D70-629A-FD56-5C7B-518908679C90}"/>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8C8442D0-6CB5-A7C5-F168-13FD918ACA31}"/>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BBF0C238-4EB9-CD60-118F-A4E731ECA776}"/>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7E3D096A-EAFC-306E-6ADE-36205859A3B1}"/>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3" name="楕円 22">
            <a:extLst>
              <a:ext uri="{FF2B5EF4-FFF2-40B4-BE49-F238E27FC236}">
                <a16:creationId xmlns:a16="http://schemas.microsoft.com/office/drawing/2014/main" id="{FAD4B881-112A-0A2B-24C8-570BF0B8D4A6}"/>
              </a:ext>
            </a:extLst>
          </p:cNvPr>
          <p:cNvSpPr/>
          <p:nvPr/>
        </p:nvSpPr>
        <p:spPr>
          <a:xfrm>
            <a:off x="4314839" y="4645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4" name="楕円 23">
            <a:extLst>
              <a:ext uri="{FF2B5EF4-FFF2-40B4-BE49-F238E27FC236}">
                <a16:creationId xmlns:a16="http://schemas.microsoft.com/office/drawing/2014/main" id="{A58F5AB5-4741-924E-5482-D0541A168863}"/>
              </a:ext>
            </a:extLst>
          </p:cNvPr>
          <p:cNvSpPr/>
          <p:nvPr/>
        </p:nvSpPr>
        <p:spPr>
          <a:xfrm>
            <a:off x="3129040" y="287918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FDD682A0-5E99-9229-60CE-D784D503840C}"/>
              </a:ext>
            </a:extLst>
          </p:cNvPr>
          <p:cNvSpPr/>
          <p:nvPr/>
        </p:nvSpPr>
        <p:spPr>
          <a:xfrm>
            <a:off x="8068936"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F5DF2684-E003-0BD7-E86A-C3FC79211D4B}"/>
              </a:ext>
            </a:extLst>
          </p:cNvPr>
          <p:cNvSpPr txBox="1"/>
          <p:nvPr/>
        </p:nvSpPr>
        <p:spPr>
          <a:xfrm>
            <a:off x="8136707" y="2840237"/>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26" name="楕円 25">
            <a:extLst>
              <a:ext uri="{FF2B5EF4-FFF2-40B4-BE49-F238E27FC236}">
                <a16:creationId xmlns:a16="http://schemas.microsoft.com/office/drawing/2014/main" id="{FF83667C-0A40-61CE-4A2C-6A5BA0E1B1D2}"/>
              </a:ext>
            </a:extLst>
          </p:cNvPr>
          <p:cNvSpPr/>
          <p:nvPr/>
        </p:nvSpPr>
        <p:spPr>
          <a:xfrm>
            <a:off x="8449938" y="34770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E6527BBD-5F2E-B250-9C5A-BA87E7441EC3}"/>
              </a:ext>
            </a:extLst>
          </p:cNvPr>
          <p:cNvSpPr/>
          <p:nvPr/>
        </p:nvSpPr>
        <p:spPr>
          <a:xfrm>
            <a:off x="9881787" y="313234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BAF5B135-58CD-61B9-D844-2711BFB40D6A}"/>
              </a:ext>
            </a:extLst>
          </p:cNvPr>
          <p:cNvSpPr/>
          <p:nvPr/>
        </p:nvSpPr>
        <p:spPr>
          <a:xfrm>
            <a:off x="9032957" y="378447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003D0524-8EB4-E563-6D6A-4C1947304366}"/>
              </a:ext>
            </a:extLst>
          </p:cNvPr>
          <p:cNvSpPr/>
          <p:nvPr/>
        </p:nvSpPr>
        <p:spPr>
          <a:xfrm>
            <a:off x="8940800"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58980443-32B0-8283-8777-D122277686ED}"/>
              </a:ext>
            </a:extLst>
          </p:cNvPr>
          <p:cNvSpPr/>
          <p:nvPr/>
        </p:nvSpPr>
        <p:spPr>
          <a:xfrm>
            <a:off x="8396775" y="432200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BD8E1479-D3EA-7AC0-A210-D0E92360C1A6}"/>
              </a:ext>
            </a:extLst>
          </p:cNvPr>
          <p:cNvSpPr/>
          <p:nvPr/>
        </p:nvSpPr>
        <p:spPr>
          <a:xfrm>
            <a:off x="9266873" y="450813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5EC029CC-F0CC-D7BE-B4BA-8199DACC1CBF}"/>
              </a:ext>
            </a:extLst>
          </p:cNvPr>
          <p:cNvSpPr/>
          <p:nvPr/>
        </p:nvSpPr>
        <p:spPr>
          <a:xfrm>
            <a:off x="10296453" y="397556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92A36B97-3FF2-6943-48AF-7A83ADA0F5AD}"/>
              </a:ext>
            </a:extLst>
          </p:cNvPr>
          <p:cNvSpPr/>
          <p:nvPr/>
        </p:nvSpPr>
        <p:spPr>
          <a:xfrm>
            <a:off x="10198991"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83AAB2C9-AE71-437D-78A9-F4C0A1A2556F}"/>
              </a:ext>
            </a:extLst>
          </p:cNvPr>
          <p:cNvSpPr/>
          <p:nvPr/>
        </p:nvSpPr>
        <p:spPr>
          <a:xfrm>
            <a:off x="8531669" y="440013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464DD9F4-961D-FCDA-6C65-AD1329C5DF17}"/>
              </a:ext>
            </a:extLst>
          </p:cNvPr>
          <p:cNvSpPr/>
          <p:nvPr/>
        </p:nvSpPr>
        <p:spPr>
          <a:xfrm>
            <a:off x="8926632"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9B0A810B-D957-9375-37C7-E4E2EDFD7707}"/>
              </a:ext>
            </a:extLst>
          </p:cNvPr>
          <p:cNvSpPr/>
          <p:nvPr/>
        </p:nvSpPr>
        <p:spPr>
          <a:xfrm>
            <a:off x="9404983" y="49347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B8944B16-3422-FF4E-5F89-322EBCFB3685}"/>
              </a:ext>
            </a:extLst>
          </p:cNvPr>
          <p:cNvSpPr/>
          <p:nvPr/>
        </p:nvSpPr>
        <p:spPr>
          <a:xfrm>
            <a:off x="9213710" y="331004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4607B889-FE8C-7F55-7BA9-A1A34C481E51}"/>
              </a:ext>
            </a:extLst>
          </p:cNvPr>
          <p:cNvSpPr/>
          <p:nvPr/>
        </p:nvSpPr>
        <p:spPr>
          <a:xfrm>
            <a:off x="9752912" y="386756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FDD744A5-5B18-1EB3-8881-54952414DC43}"/>
              </a:ext>
            </a:extLst>
          </p:cNvPr>
          <p:cNvSpPr/>
          <p:nvPr/>
        </p:nvSpPr>
        <p:spPr>
          <a:xfrm>
            <a:off x="10296452" y="49887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DEAC186D-5180-6C2C-8C05-95CEC03175BD}"/>
              </a:ext>
            </a:extLst>
          </p:cNvPr>
          <p:cNvSpPr/>
          <p:nvPr/>
        </p:nvSpPr>
        <p:spPr>
          <a:xfrm>
            <a:off x="9855049" y="4557409"/>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200046ED-CE45-9C00-1A2D-B2C612C7E670}"/>
              </a:ext>
            </a:extLst>
          </p:cNvPr>
          <p:cNvSpPr/>
          <p:nvPr/>
        </p:nvSpPr>
        <p:spPr>
          <a:xfrm>
            <a:off x="10402777" y="308587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F9A569C2-30F1-C83A-D41F-5C8D31441BE5}"/>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テキスト ボックス 47">
            <a:extLst>
              <a:ext uri="{FF2B5EF4-FFF2-40B4-BE49-F238E27FC236}">
                <a16:creationId xmlns:a16="http://schemas.microsoft.com/office/drawing/2014/main" id="{B84EA0BB-D2F4-A5B8-569C-C6A786851088}"/>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0" name="テキスト ボックス 49">
            <a:extLst>
              <a:ext uri="{FF2B5EF4-FFF2-40B4-BE49-F238E27FC236}">
                <a16:creationId xmlns:a16="http://schemas.microsoft.com/office/drawing/2014/main" id="{9602C42A-6C8E-926C-5B20-F9DA77D78F71}"/>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
        <p:nvSpPr>
          <p:cNvPr id="35" name="楕円 34">
            <a:extLst>
              <a:ext uri="{FF2B5EF4-FFF2-40B4-BE49-F238E27FC236}">
                <a16:creationId xmlns:a16="http://schemas.microsoft.com/office/drawing/2014/main" id="{86620358-1A32-A7FD-8E40-A3B34502F3D8}"/>
              </a:ext>
            </a:extLst>
          </p:cNvPr>
          <p:cNvSpPr/>
          <p:nvPr/>
        </p:nvSpPr>
        <p:spPr>
          <a:xfrm>
            <a:off x="8396775" y="469945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6" name="楕円 35">
            <a:extLst>
              <a:ext uri="{FF2B5EF4-FFF2-40B4-BE49-F238E27FC236}">
                <a16:creationId xmlns:a16="http://schemas.microsoft.com/office/drawing/2014/main" id="{8582D7A0-2CF1-AE4D-929B-C576779F1FEC}"/>
              </a:ext>
            </a:extLst>
          </p:cNvPr>
          <p:cNvSpPr/>
          <p:nvPr/>
        </p:nvSpPr>
        <p:spPr>
          <a:xfrm>
            <a:off x="8654862" y="386190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8" name="楕円 37">
            <a:extLst>
              <a:ext uri="{FF2B5EF4-FFF2-40B4-BE49-F238E27FC236}">
                <a16:creationId xmlns:a16="http://schemas.microsoft.com/office/drawing/2014/main" id="{B9173B4E-2176-8B55-5530-3624A7E41F2F}"/>
              </a:ext>
            </a:extLst>
          </p:cNvPr>
          <p:cNvSpPr/>
          <p:nvPr/>
        </p:nvSpPr>
        <p:spPr>
          <a:xfrm>
            <a:off x="8887637" y="445413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楕円 48">
            <a:extLst>
              <a:ext uri="{FF2B5EF4-FFF2-40B4-BE49-F238E27FC236}">
                <a16:creationId xmlns:a16="http://schemas.microsoft.com/office/drawing/2014/main" id="{986703CC-6ADD-385D-D631-BC22F1429AA2}"/>
              </a:ext>
            </a:extLst>
          </p:cNvPr>
          <p:cNvSpPr/>
          <p:nvPr/>
        </p:nvSpPr>
        <p:spPr>
          <a:xfrm>
            <a:off x="10238564" y="486328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1" name="楕円 50">
            <a:extLst>
              <a:ext uri="{FF2B5EF4-FFF2-40B4-BE49-F238E27FC236}">
                <a16:creationId xmlns:a16="http://schemas.microsoft.com/office/drawing/2014/main" id="{64FD73E9-55E4-3FBC-E7EB-E3919FFA0EA4}"/>
              </a:ext>
            </a:extLst>
          </p:cNvPr>
          <p:cNvSpPr/>
          <p:nvPr/>
        </p:nvSpPr>
        <p:spPr>
          <a:xfrm>
            <a:off x="10092666" y="3500540"/>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2" name="楕円 51">
            <a:extLst>
              <a:ext uri="{FF2B5EF4-FFF2-40B4-BE49-F238E27FC236}">
                <a16:creationId xmlns:a16="http://schemas.microsoft.com/office/drawing/2014/main" id="{29DF0558-39CA-A7F5-3346-6AE21D6AFBF5}"/>
              </a:ext>
            </a:extLst>
          </p:cNvPr>
          <p:cNvSpPr/>
          <p:nvPr/>
        </p:nvSpPr>
        <p:spPr>
          <a:xfrm>
            <a:off x="9828624" y="3965619"/>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D678C236-1F49-13D4-9C9F-ED64B48B1B9D}"/>
              </a:ext>
            </a:extLst>
          </p:cNvPr>
          <p:cNvSpPr/>
          <p:nvPr/>
        </p:nvSpPr>
        <p:spPr>
          <a:xfrm>
            <a:off x="9768970" y="4665409"/>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4" name="楕円 53">
            <a:extLst>
              <a:ext uri="{FF2B5EF4-FFF2-40B4-BE49-F238E27FC236}">
                <a16:creationId xmlns:a16="http://schemas.microsoft.com/office/drawing/2014/main" id="{E7747A14-2B10-C291-2321-470A98219641}"/>
              </a:ext>
            </a:extLst>
          </p:cNvPr>
          <p:cNvSpPr/>
          <p:nvPr/>
        </p:nvSpPr>
        <p:spPr>
          <a:xfrm>
            <a:off x="9281488" y="321798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5" name="テキスト ボックス 54">
            <a:extLst>
              <a:ext uri="{FF2B5EF4-FFF2-40B4-BE49-F238E27FC236}">
                <a16:creationId xmlns:a16="http://schemas.microsoft.com/office/drawing/2014/main" id="{0ABD62C1-FA03-8873-F122-28C8E2EE7D6E}"/>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コードブックを保持</a:t>
            </a:r>
          </a:p>
        </p:txBody>
      </p:sp>
      <p:sp>
        <p:nvSpPr>
          <p:cNvPr id="62" name="テキスト ボックス 61">
            <a:extLst>
              <a:ext uri="{FF2B5EF4-FFF2-40B4-BE49-F238E27FC236}">
                <a16:creationId xmlns:a16="http://schemas.microsoft.com/office/drawing/2014/main" id="{8DFDC2E7-4941-4F99-248F-F58FD1B03E03}"/>
              </a:ext>
            </a:extLst>
          </p:cNvPr>
          <p:cNvSpPr txBox="1"/>
          <p:nvPr/>
        </p:nvSpPr>
        <p:spPr>
          <a:xfrm>
            <a:off x="7152631" y="1770800"/>
            <a:ext cx="4641719" cy="461665"/>
          </a:xfrm>
          <a:prstGeom prst="rect">
            <a:avLst/>
          </a:prstGeom>
          <a:noFill/>
        </p:spPr>
        <p:txBody>
          <a:bodyPr wrap="square" rtlCol="0">
            <a:spAutoFit/>
          </a:bodyPr>
          <a:lstStyle/>
          <a:p>
            <a:pPr algn="ctr"/>
            <a:r>
              <a:rPr kumimoji="1" lang="ja-JP" altLang="en-US" sz="2400" dirty="0"/>
              <a:t>タスク開始時に</a:t>
            </a:r>
            <a:r>
              <a:rPr lang="ja-JP" altLang="en-US" sz="2400" dirty="0">
                <a:solidFill>
                  <a:srgbClr val="FF0000"/>
                </a:solidFill>
              </a:rPr>
              <a:t>コードワードを追加</a:t>
            </a:r>
            <a:endParaRPr kumimoji="1" lang="ja-JP" altLang="en-US" sz="2400" dirty="0">
              <a:solidFill>
                <a:srgbClr val="FF0000"/>
              </a:solidFill>
            </a:endParaRPr>
          </a:p>
        </p:txBody>
      </p:sp>
      <p:sp>
        <p:nvSpPr>
          <p:cNvPr id="63" name="テキスト ボックス 62">
            <a:extLst>
              <a:ext uri="{FF2B5EF4-FFF2-40B4-BE49-F238E27FC236}">
                <a16:creationId xmlns:a16="http://schemas.microsoft.com/office/drawing/2014/main" id="{D0FEBA15-5BF4-1842-ED98-9B1764F33EC1}"/>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100515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5C594-3C09-EB9D-2A8A-6F7ABEDCCAB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5A2B2F-B445-A1B7-D401-E5D3429C3B1D}"/>
              </a:ext>
            </a:extLst>
          </p:cNvPr>
          <p:cNvSpPr>
            <a:spLocks noGrp="1"/>
          </p:cNvSpPr>
          <p:nvPr>
            <p:ph type="title"/>
          </p:nvPr>
        </p:nvSpPr>
        <p:spPr/>
        <p:txBody>
          <a:bodyPr/>
          <a:lstStyle/>
          <a:p>
            <a:r>
              <a:rPr kumimoji="1" lang="en-US" altLang="ja-JP" dirty="0"/>
              <a:t>CA+</a:t>
            </a:r>
            <a:r>
              <a:rPr kumimoji="1" lang="ja-JP" altLang="en-US" dirty="0"/>
              <a:t>に関して</a:t>
            </a:r>
          </a:p>
        </p:txBody>
      </p:sp>
      <p:sp>
        <p:nvSpPr>
          <p:cNvPr id="3" name="コンテンツ プレースホルダー 2">
            <a:extLst>
              <a:ext uri="{FF2B5EF4-FFF2-40B4-BE49-F238E27FC236}">
                <a16:creationId xmlns:a16="http://schemas.microsoft.com/office/drawing/2014/main" id="{5AC8E506-249F-3862-094D-DED0A0BBF872}"/>
              </a:ext>
            </a:extLst>
          </p:cNvPr>
          <p:cNvSpPr>
            <a:spLocks noGrp="1"/>
          </p:cNvSpPr>
          <p:nvPr>
            <p:ph idx="1"/>
          </p:nvPr>
        </p:nvSpPr>
        <p:spPr>
          <a:xfrm>
            <a:off x="304799" y="1800447"/>
            <a:ext cx="5918791" cy="4097079"/>
          </a:xfrm>
        </p:spPr>
        <p:txBody>
          <a:bodyPr/>
          <a:lstStyle/>
          <a:p>
            <a:r>
              <a:rPr kumimoji="1" lang="ja-JP" altLang="en-US" dirty="0"/>
              <a:t>・</a:t>
            </a:r>
            <a:r>
              <a:rPr kumimoji="1" lang="en-US" altLang="ja-JP" dirty="0"/>
              <a:t>CA+</a:t>
            </a:r>
            <a:r>
              <a:rPr kumimoji="1" lang="en-US" altLang="ja-JP" baseline="30000" dirty="0"/>
              <a:t>[2]</a:t>
            </a:r>
            <a:endParaRPr kumimoji="1" lang="en-US" altLang="ja-JP" dirty="0"/>
          </a:p>
          <a:p>
            <a:r>
              <a:rPr lang="ja-JP" altLang="en-US" sz="2400" dirty="0"/>
              <a:t>適応共鳴理論に基づいたクラスタリング手法．</a:t>
            </a:r>
            <a:endParaRPr lang="en-US" altLang="ja-JP" sz="2400" dirty="0"/>
          </a:p>
          <a:p>
            <a:r>
              <a:rPr lang="ja-JP" altLang="en-US" sz="2400" dirty="0">
                <a:solidFill>
                  <a:schemeClr val="accent1"/>
                </a:solidFill>
              </a:rPr>
              <a:t>データの分布に基づいて動的に</a:t>
            </a:r>
            <a:r>
              <a:rPr lang="ja-JP" altLang="en-US" sz="2400" dirty="0"/>
              <a:t>クラスタ</a:t>
            </a:r>
            <a:br>
              <a:rPr lang="en-US" altLang="ja-JP" sz="2400" dirty="0"/>
            </a:br>
            <a:r>
              <a:rPr lang="ja-JP" altLang="en-US" sz="2400" dirty="0"/>
              <a:t>リング可能．</a:t>
            </a:r>
            <a:endParaRPr lang="en-US" altLang="ja-JP" sz="2400" dirty="0"/>
          </a:p>
          <a:p>
            <a:r>
              <a:rPr lang="ja-JP" altLang="en-US" sz="2400" dirty="0"/>
              <a:t>高次元空間においても，高精度なクラスタ</a:t>
            </a:r>
            <a:br>
              <a:rPr lang="en-US" altLang="ja-JP" sz="2400" dirty="0"/>
            </a:br>
            <a:r>
              <a:rPr lang="ja-JP" altLang="en-US" sz="2400" dirty="0"/>
              <a:t>リングを実現可能．</a:t>
            </a:r>
            <a:endParaRPr lang="en-US" altLang="ja-JP" sz="2400" dirty="0"/>
          </a:p>
        </p:txBody>
      </p:sp>
      <p:sp>
        <p:nvSpPr>
          <p:cNvPr id="4" name="スライド番号プレースホルダー 3">
            <a:extLst>
              <a:ext uri="{FF2B5EF4-FFF2-40B4-BE49-F238E27FC236}">
                <a16:creationId xmlns:a16="http://schemas.microsoft.com/office/drawing/2014/main" id="{48957AE5-3E48-504D-DFD4-A0A6BD2C3808}"/>
              </a:ext>
            </a:extLst>
          </p:cNvPr>
          <p:cNvSpPr>
            <a:spLocks noGrp="1"/>
          </p:cNvSpPr>
          <p:nvPr>
            <p:ph type="sldNum" sz="quarter" idx="12"/>
          </p:nvPr>
        </p:nvSpPr>
        <p:spPr/>
        <p:txBody>
          <a:bodyPr/>
          <a:lstStyle/>
          <a:p>
            <a:fld id="{B5C67937-D10B-4F1B-BCB2-26B69D4AE1E2}" type="slidenum">
              <a:rPr kumimoji="1" lang="ja-JP" altLang="en-US" smtClean="0"/>
              <a:pPr/>
              <a:t>14</a:t>
            </a:fld>
            <a:endParaRPr kumimoji="1" lang="ja-JP" altLang="en-US" dirty="0"/>
          </a:p>
        </p:txBody>
      </p:sp>
      <p:pic>
        <p:nvPicPr>
          <p:cNvPr id="5" name="図 4">
            <a:extLst>
              <a:ext uri="{FF2B5EF4-FFF2-40B4-BE49-F238E27FC236}">
                <a16:creationId xmlns:a16="http://schemas.microsoft.com/office/drawing/2014/main" id="{B2397F2B-122A-CA3B-8D02-7D3AF19B758E}"/>
              </a:ext>
            </a:extLst>
          </p:cNvPr>
          <p:cNvPicPr>
            <a:picLocks noChangeAspect="1"/>
          </p:cNvPicPr>
          <p:nvPr/>
        </p:nvPicPr>
        <p:blipFill>
          <a:blip r:embed="rId3"/>
          <a:stretch>
            <a:fillRect/>
          </a:stretch>
        </p:blipFill>
        <p:spPr>
          <a:xfrm>
            <a:off x="6341259" y="2457610"/>
            <a:ext cx="2514951" cy="2467319"/>
          </a:xfrm>
          <a:prstGeom prst="rect">
            <a:avLst/>
          </a:prstGeom>
        </p:spPr>
      </p:pic>
      <p:pic>
        <p:nvPicPr>
          <p:cNvPr id="6" name="図 5">
            <a:extLst>
              <a:ext uri="{FF2B5EF4-FFF2-40B4-BE49-F238E27FC236}">
                <a16:creationId xmlns:a16="http://schemas.microsoft.com/office/drawing/2014/main" id="{3716DE79-234E-8799-8924-E2FAB01F1638}"/>
              </a:ext>
            </a:extLst>
          </p:cNvPr>
          <p:cNvPicPr>
            <a:picLocks noChangeAspect="1"/>
          </p:cNvPicPr>
          <p:nvPr/>
        </p:nvPicPr>
        <p:blipFill>
          <a:blip r:embed="rId4"/>
          <a:stretch>
            <a:fillRect/>
          </a:stretch>
        </p:blipFill>
        <p:spPr>
          <a:xfrm>
            <a:off x="9320926" y="2457610"/>
            <a:ext cx="2467319" cy="2438740"/>
          </a:xfrm>
          <a:prstGeom prst="rect">
            <a:avLst/>
          </a:prstGeom>
        </p:spPr>
      </p:pic>
      <p:sp>
        <p:nvSpPr>
          <p:cNvPr id="7" name="テキスト ボックス 6">
            <a:extLst>
              <a:ext uri="{FF2B5EF4-FFF2-40B4-BE49-F238E27FC236}">
                <a16:creationId xmlns:a16="http://schemas.microsoft.com/office/drawing/2014/main" id="{03D40C36-C42F-0164-F2BE-EA09E217CCB6}"/>
              </a:ext>
            </a:extLst>
          </p:cNvPr>
          <p:cNvSpPr txBox="1"/>
          <p:nvPr/>
        </p:nvSpPr>
        <p:spPr>
          <a:xfrm>
            <a:off x="6948590" y="5016852"/>
            <a:ext cx="1548099" cy="461665"/>
          </a:xfrm>
          <a:prstGeom prst="rect">
            <a:avLst/>
          </a:prstGeom>
          <a:noFill/>
        </p:spPr>
        <p:txBody>
          <a:bodyPr wrap="square" rtlCol="0">
            <a:spAutoFit/>
          </a:bodyPr>
          <a:lstStyle/>
          <a:p>
            <a:pPr algn="ctr"/>
            <a:r>
              <a:rPr lang="en-US" altLang="ja-JP" sz="2400" dirty="0"/>
              <a:t>Dataset</a:t>
            </a:r>
            <a:endParaRPr kumimoji="1" lang="ja-JP" altLang="en-US" sz="2400" dirty="0"/>
          </a:p>
        </p:txBody>
      </p:sp>
      <p:sp>
        <p:nvSpPr>
          <p:cNvPr id="8" name="テキスト ボックス 7">
            <a:extLst>
              <a:ext uri="{FF2B5EF4-FFF2-40B4-BE49-F238E27FC236}">
                <a16:creationId xmlns:a16="http://schemas.microsoft.com/office/drawing/2014/main" id="{AF612480-81E1-2F3D-9908-13ACE7CCDE21}"/>
              </a:ext>
            </a:extLst>
          </p:cNvPr>
          <p:cNvSpPr txBox="1"/>
          <p:nvPr/>
        </p:nvSpPr>
        <p:spPr>
          <a:xfrm>
            <a:off x="9950515" y="5023145"/>
            <a:ext cx="1548099" cy="461665"/>
          </a:xfrm>
          <a:prstGeom prst="rect">
            <a:avLst/>
          </a:prstGeom>
          <a:noFill/>
        </p:spPr>
        <p:txBody>
          <a:bodyPr wrap="square" rtlCol="0">
            <a:spAutoFit/>
          </a:bodyPr>
          <a:lstStyle/>
          <a:p>
            <a:pPr algn="ctr"/>
            <a:r>
              <a:rPr lang="en-US" altLang="ja-JP" sz="2400" dirty="0"/>
              <a:t>CA+</a:t>
            </a:r>
            <a:endParaRPr kumimoji="1" lang="ja-JP" altLang="en-US" sz="2400" dirty="0"/>
          </a:p>
        </p:txBody>
      </p:sp>
      <p:sp>
        <p:nvSpPr>
          <p:cNvPr id="10" name="テキスト ボックス 9">
            <a:extLst>
              <a:ext uri="{FF2B5EF4-FFF2-40B4-BE49-F238E27FC236}">
                <a16:creationId xmlns:a16="http://schemas.microsoft.com/office/drawing/2014/main" id="{4FE852D3-CB0E-9750-A013-D962EA631B1B}"/>
              </a:ext>
            </a:extLst>
          </p:cNvPr>
          <p:cNvSpPr txBox="1"/>
          <p:nvPr/>
        </p:nvSpPr>
        <p:spPr>
          <a:xfrm>
            <a:off x="101600" y="6293792"/>
            <a:ext cx="11899014" cy="461665"/>
          </a:xfrm>
          <a:prstGeom prst="rect">
            <a:avLst/>
          </a:prstGeom>
          <a:noFill/>
        </p:spPr>
        <p:txBody>
          <a:bodyPr wrap="square">
            <a:spAutoFit/>
          </a:bodyPr>
          <a:lstStyle/>
          <a:p>
            <a:r>
              <a:rPr lang="en-US" altLang="ja-JP" sz="1200" dirty="0"/>
              <a:t>[2] </a:t>
            </a:r>
            <a:r>
              <a:rPr lang="ja-JP" altLang="en-US" sz="1200" dirty="0"/>
              <a:t>N. Masuyama, Y. Nojima, Y. Toda, C. K. Loo, H. Ishibuchi,and N. Kubota, “Privacy-preserving continual federatedclustering via adaptive resonance theory,” IEEE Access,vol. 12, pp. 139692–139710, 2024.</a:t>
            </a:r>
          </a:p>
        </p:txBody>
      </p:sp>
    </p:spTree>
    <p:extLst>
      <p:ext uri="{BB962C8B-B14F-4D97-AF65-F5344CB8AC3E}">
        <p14:creationId xmlns:p14="http://schemas.microsoft.com/office/powerpoint/2010/main" val="139098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33AE2-BC46-C06B-A862-8C680B6280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82E122B-EE13-99CE-9E6D-774F2338EDEE}"/>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A13EB960-109D-5E66-2F52-C807CD5EFC61}"/>
              </a:ext>
            </a:extLst>
          </p:cNvPr>
          <p:cNvSpPr>
            <a:spLocks noGrp="1"/>
          </p:cNvSpPr>
          <p:nvPr>
            <p:ph type="sldNum" sz="quarter" idx="12"/>
          </p:nvPr>
        </p:nvSpPr>
        <p:spPr/>
        <p:txBody>
          <a:bodyPr/>
          <a:lstStyle/>
          <a:p>
            <a:fld id="{B5C67937-D10B-4F1B-BCB2-26B69D4AE1E2}" type="slidenum">
              <a:rPr kumimoji="1" lang="ja-JP" altLang="en-US" smtClean="0"/>
              <a:pPr/>
              <a:t>15</a:t>
            </a:fld>
            <a:endParaRPr kumimoji="1" lang="ja-JP" altLang="en-US" dirty="0"/>
          </a:p>
        </p:txBody>
      </p:sp>
      <p:sp>
        <p:nvSpPr>
          <p:cNvPr id="4" name="テキスト プレースホルダー 3">
            <a:extLst>
              <a:ext uri="{FF2B5EF4-FFF2-40B4-BE49-F238E27FC236}">
                <a16:creationId xmlns:a16="http://schemas.microsoft.com/office/drawing/2014/main" id="{AFFCA9C7-73D6-ED45-D132-FD5DE24ECBE9}"/>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4C44B673-F60D-770F-160A-7A62DB8B893E}"/>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A2A79CB9-38D7-E8D5-869B-7E26E3FD09DC}"/>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0EDE135D-59E3-2B92-6B22-3693C57DC95C}"/>
              </a:ext>
            </a:extLst>
          </p:cNvPr>
          <p:cNvSpPr/>
          <p:nvPr/>
        </p:nvSpPr>
        <p:spPr>
          <a:xfrm>
            <a:off x="8068939"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A83CB1ED-12C8-C93B-3E2E-34DF923A32DF}"/>
              </a:ext>
            </a:extLst>
          </p:cNvPr>
          <p:cNvSpPr txBox="1"/>
          <p:nvPr/>
        </p:nvSpPr>
        <p:spPr>
          <a:xfrm>
            <a:off x="8136710" y="2840237"/>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26" name="楕円 25">
            <a:extLst>
              <a:ext uri="{FF2B5EF4-FFF2-40B4-BE49-F238E27FC236}">
                <a16:creationId xmlns:a16="http://schemas.microsoft.com/office/drawing/2014/main" id="{13DE0154-AAB3-7411-3E3F-BAA15ED6F584}"/>
              </a:ext>
            </a:extLst>
          </p:cNvPr>
          <p:cNvSpPr/>
          <p:nvPr/>
        </p:nvSpPr>
        <p:spPr>
          <a:xfrm>
            <a:off x="8449941" y="347704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CF3C637F-F4E8-622D-7A74-369DF52DE532}"/>
              </a:ext>
            </a:extLst>
          </p:cNvPr>
          <p:cNvSpPr/>
          <p:nvPr/>
        </p:nvSpPr>
        <p:spPr>
          <a:xfrm>
            <a:off x="9881790" y="313234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044B921C-00DE-6F51-5119-E871A5F37083}"/>
              </a:ext>
            </a:extLst>
          </p:cNvPr>
          <p:cNvSpPr/>
          <p:nvPr/>
        </p:nvSpPr>
        <p:spPr>
          <a:xfrm>
            <a:off x="9032960" y="378447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FBA9239D-B338-5B3B-DCA8-454476714197}"/>
              </a:ext>
            </a:extLst>
          </p:cNvPr>
          <p:cNvSpPr/>
          <p:nvPr/>
        </p:nvSpPr>
        <p:spPr>
          <a:xfrm>
            <a:off x="8940803" y="5034776"/>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0B2D3841-43B2-3E61-69B8-ACF85618538E}"/>
              </a:ext>
            </a:extLst>
          </p:cNvPr>
          <p:cNvSpPr/>
          <p:nvPr/>
        </p:nvSpPr>
        <p:spPr>
          <a:xfrm>
            <a:off x="8396778" y="4322004"/>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F73A6D70-83BE-E274-6893-6523D4599024}"/>
              </a:ext>
            </a:extLst>
          </p:cNvPr>
          <p:cNvSpPr/>
          <p:nvPr/>
        </p:nvSpPr>
        <p:spPr>
          <a:xfrm>
            <a:off x="9266876" y="450813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7B07B740-58CE-BBB6-88F1-A28BF643F94F}"/>
              </a:ext>
            </a:extLst>
          </p:cNvPr>
          <p:cNvSpPr/>
          <p:nvPr/>
        </p:nvSpPr>
        <p:spPr>
          <a:xfrm>
            <a:off x="10296456" y="397556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8E26BCD7-0608-DB2D-622E-722BA7E44B73}"/>
              </a:ext>
            </a:extLst>
          </p:cNvPr>
          <p:cNvSpPr/>
          <p:nvPr/>
        </p:nvSpPr>
        <p:spPr>
          <a:xfrm>
            <a:off x="10198994" y="5034776"/>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1" name="テキスト ボックス 50">
            <a:extLst>
              <a:ext uri="{FF2B5EF4-FFF2-40B4-BE49-F238E27FC236}">
                <a16:creationId xmlns:a16="http://schemas.microsoft.com/office/drawing/2014/main" id="{E44EA42C-7F61-FD56-DE5A-C17C06707F07}"/>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52" name="テキスト ボックス 51">
            <a:extLst>
              <a:ext uri="{FF2B5EF4-FFF2-40B4-BE49-F238E27FC236}">
                <a16:creationId xmlns:a16="http://schemas.microsoft.com/office/drawing/2014/main" id="{B5B2A2DC-183F-CC18-7FD4-5E07DA16B96B}"/>
              </a:ext>
            </a:extLst>
          </p:cNvPr>
          <p:cNvSpPr txBox="1"/>
          <p:nvPr/>
        </p:nvSpPr>
        <p:spPr>
          <a:xfrm>
            <a:off x="7447498" y="1736138"/>
            <a:ext cx="4122879" cy="830997"/>
          </a:xfrm>
          <a:prstGeom prst="rect">
            <a:avLst/>
          </a:prstGeom>
          <a:noFill/>
        </p:spPr>
        <p:txBody>
          <a:bodyPr wrap="square" rtlCol="0">
            <a:spAutoFit/>
          </a:bodyPr>
          <a:lstStyle/>
          <a:p>
            <a:pPr algn="ctr"/>
            <a:r>
              <a:rPr kumimoji="1" lang="ja-JP" altLang="en-US" sz="2400" dirty="0"/>
              <a:t>距離の近いコードワードを</a:t>
            </a:r>
            <a:r>
              <a:rPr kumimoji="1" lang="en-US" altLang="ja-JP" sz="2400" dirty="0"/>
              <a:t>CA+</a:t>
            </a:r>
            <a:r>
              <a:rPr kumimoji="1" lang="ja-JP" altLang="en-US" sz="2400" dirty="0"/>
              <a:t>により統合</a:t>
            </a:r>
          </a:p>
        </p:txBody>
      </p:sp>
      <p:sp>
        <p:nvSpPr>
          <p:cNvPr id="54" name="楕円 53">
            <a:extLst>
              <a:ext uri="{FF2B5EF4-FFF2-40B4-BE49-F238E27FC236}">
                <a16:creationId xmlns:a16="http://schemas.microsoft.com/office/drawing/2014/main" id="{4FD48F76-AEDC-3D87-DABA-68749B50042B}"/>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5" name="テキスト ボックス 54">
            <a:extLst>
              <a:ext uri="{FF2B5EF4-FFF2-40B4-BE49-F238E27FC236}">
                <a16:creationId xmlns:a16="http://schemas.microsoft.com/office/drawing/2014/main" id="{5E5A6319-2978-9CFB-E422-C3F86E74D318}"/>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6" name="テキスト ボックス 55">
            <a:extLst>
              <a:ext uri="{FF2B5EF4-FFF2-40B4-BE49-F238E27FC236}">
                <a16:creationId xmlns:a16="http://schemas.microsoft.com/office/drawing/2014/main" id="{966DF53B-9D98-3B67-DAAB-8F8EB77E4E25}"/>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5" name="四角形: 角を丸くする 4">
            <a:extLst>
              <a:ext uri="{FF2B5EF4-FFF2-40B4-BE49-F238E27FC236}">
                <a16:creationId xmlns:a16="http://schemas.microsoft.com/office/drawing/2014/main" id="{4DE8917F-E684-E657-0D53-B0711FB1DA1C}"/>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5" name="テキスト ボックス 34">
            <a:extLst>
              <a:ext uri="{FF2B5EF4-FFF2-40B4-BE49-F238E27FC236}">
                <a16:creationId xmlns:a16="http://schemas.microsoft.com/office/drawing/2014/main" id="{00C78E39-5C84-8867-9381-FA2C6998313A}"/>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36" name="楕円 35">
            <a:extLst>
              <a:ext uri="{FF2B5EF4-FFF2-40B4-BE49-F238E27FC236}">
                <a16:creationId xmlns:a16="http://schemas.microsoft.com/office/drawing/2014/main" id="{ABF3BD89-D7A8-085D-FB57-A2861E81EEBC}"/>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8" name="楕円 37">
            <a:extLst>
              <a:ext uri="{FF2B5EF4-FFF2-40B4-BE49-F238E27FC236}">
                <a16:creationId xmlns:a16="http://schemas.microsoft.com/office/drawing/2014/main" id="{F0B04063-75FF-A138-EBA6-846020C514DC}"/>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D3A420CB-3552-C895-CA3C-B2AD4C1AA3EE}"/>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C1D03C8A-B3A7-5E60-5B86-52D151B18374}"/>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0C9A8174-FEDC-E3B8-D832-72DF9740D09A}"/>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2D5E90B9-EDB8-1444-F31B-F21E46CB6C32}"/>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557951A1-71DE-CA66-86DB-6DE70A0C854E}"/>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560DBBE2-B27A-D99F-6144-552FD61ACFA7}"/>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FE5CFD1E-82BB-D378-AB0F-7CF4DDFFD25F}"/>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EFBDB32E-2B09-0BB5-0FBD-14B1C0809DD3}"/>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D5CE2AB1-04F7-91B4-EB55-6EBD6682D7A8}"/>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楕円 47">
            <a:extLst>
              <a:ext uri="{FF2B5EF4-FFF2-40B4-BE49-F238E27FC236}">
                <a16:creationId xmlns:a16="http://schemas.microsoft.com/office/drawing/2014/main" id="{CD38BEC8-383E-A0D0-759B-2C11A01233A6}"/>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楕円 48">
            <a:extLst>
              <a:ext uri="{FF2B5EF4-FFF2-40B4-BE49-F238E27FC236}">
                <a16:creationId xmlns:a16="http://schemas.microsoft.com/office/drawing/2014/main" id="{3A8EB598-3797-F904-B404-816467878BB3}"/>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A08F3B89-4BF4-6570-37F0-FAC714EE2AE0}"/>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15BD5461-CA55-2314-D52F-35B1CD02E771}"/>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8" name="楕円 57">
            <a:extLst>
              <a:ext uri="{FF2B5EF4-FFF2-40B4-BE49-F238E27FC236}">
                <a16:creationId xmlns:a16="http://schemas.microsoft.com/office/drawing/2014/main" id="{9461EAB9-F4F8-4DA2-F80C-84A3416E008E}"/>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9" name="楕円 58">
            <a:extLst>
              <a:ext uri="{FF2B5EF4-FFF2-40B4-BE49-F238E27FC236}">
                <a16:creationId xmlns:a16="http://schemas.microsoft.com/office/drawing/2014/main" id="{EAD607BE-4A4A-3104-7979-4E278FECA26B}"/>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楕円 59">
            <a:extLst>
              <a:ext uri="{FF2B5EF4-FFF2-40B4-BE49-F238E27FC236}">
                <a16:creationId xmlns:a16="http://schemas.microsoft.com/office/drawing/2014/main" id="{C05D4FB7-6029-FA85-DFCA-83DDE980EE58}"/>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1" name="楕円 60">
            <a:extLst>
              <a:ext uri="{FF2B5EF4-FFF2-40B4-BE49-F238E27FC236}">
                <a16:creationId xmlns:a16="http://schemas.microsoft.com/office/drawing/2014/main" id="{17483716-26F6-99DE-A788-3F54C3529F19}"/>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2" name="楕円 61">
            <a:extLst>
              <a:ext uri="{FF2B5EF4-FFF2-40B4-BE49-F238E27FC236}">
                <a16:creationId xmlns:a16="http://schemas.microsoft.com/office/drawing/2014/main" id="{39D2565D-4B64-65B8-EF5B-B0CB36065A48}"/>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3" name="楕円 62">
            <a:extLst>
              <a:ext uri="{FF2B5EF4-FFF2-40B4-BE49-F238E27FC236}">
                <a16:creationId xmlns:a16="http://schemas.microsoft.com/office/drawing/2014/main" id="{E6D27F3F-95CD-3034-4D88-C5CD93D97E73}"/>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F0A7C7B5-FEF4-A6B2-66DE-6AC260505F49}"/>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633A9F41-1AD9-E6A7-B16F-5C1E0AC42DD7}"/>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6" name="楕円 65">
            <a:extLst>
              <a:ext uri="{FF2B5EF4-FFF2-40B4-BE49-F238E27FC236}">
                <a16:creationId xmlns:a16="http://schemas.microsoft.com/office/drawing/2014/main" id="{F21ACE14-817C-5C61-D84B-2BD11E9753C2}"/>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テキスト ボックス 66">
            <a:extLst>
              <a:ext uri="{FF2B5EF4-FFF2-40B4-BE49-F238E27FC236}">
                <a16:creationId xmlns:a16="http://schemas.microsoft.com/office/drawing/2014/main" id="{466F9F08-0BF7-B09C-271F-DB3AF0B8449A}"/>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397416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608AE-8250-322E-D2C2-0CE15142AFE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009FC55-6EBC-7EF8-4ACD-AAB53F4319A0}"/>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21FBEFC4-56F4-31C4-92C4-07D307AA3C88}"/>
              </a:ext>
            </a:extLst>
          </p:cNvPr>
          <p:cNvSpPr>
            <a:spLocks noGrp="1"/>
          </p:cNvSpPr>
          <p:nvPr>
            <p:ph type="sldNum" sz="quarter" idx="12"/>
          </p:nvPr>
        </p:nvSpPr>
        <p:spPr/>
        <p:txBody>
          <a:bodyPr/>
          <a:lstStyle/>
          <a:p>
            <a:fld id="{B5C67937-D10B-4F1B-BCB2-26B69D4AE1E2}" type="slidenum">
              <a:rPr kumimoji="1" lang="ja-JP" altLang="en-US" smtClean="0"/>
              <a:pPr/>
              <a:t>16</a:t>
            </a:fld>
            <a:endParaRPr kumimoji="1" lang="ja-JP" altLang="en-US" dirty="0"/>
          </a:p>
        </p:txBody>
      </p:sp>
      <p:sp>
        <p:nvSpPr>
          <p:cNvPr id="4" name="テキスト プレースホルダー 3">
            <a:extLst>
              <a:ext uri="{FF2B5EF4-FFF2-40B4-BE49-F238E27FC236}">
                <a16:creationId xmlns:a16="http://schemas.microsoft.com/office/drawing/2014/main" id="{6E63C559-2DDA-AEEC-D055-CFCADC61ECE4}"/>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90816D23-6089-6990-86FD-FE552D1A89A7}"/>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672C2E13-DCB1-EC43-A2A7-9C780A591620}"/>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76B24626-86CB-2BCF-2288-1D233AA36291}"/>
              </a:ext>
            </a:extLst>
          </p:cNvPr>
          <p:cNvSpPr/>
          <p:nvPr/>
        </p:nvSpPr>
        <p:spPr>
          <a:xfrm>
            <a:off x="8068939"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50D6D6B4-0229-C259-0568-14347538AF17}"/>
              </a:ext>
            </a:extLst>
          </p:cNvPr>
          <p:cNvSpPr txBox="1"/>
          <p:nvPr/>
        </p:nvSpPr>
        <p:spPr>
          <a:xfrm>
            <a:off x="8136710" y="2840237"/>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26" name="楕円 25">
            <a:extLst>
              <a:ext uri="{FF2B5EF4-FFF2-40B4-BE49-F238E27FC236}">
                <a16:creationId xmlns:a16="http://schemas.microsoft.com/office/drawing/2014/main" id="{9ABDBB83-6469-E55D-6461-27D6D12ACFAC}"/>
              </a:ext>
            </a:extLst>
          </p:cNvPr>
          <p:cNvSpPr/>
          <p:nvPr/>
        </p:nvSpPr>
        <p:spPr>
          <a:xfrm>
            <a:off x="8449941" y="347704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1C5B53E6-C43F-CF8F-3F47-FE46E03468A2}"/>
              </a:ext>
            </a:extLst>
          </p:cNvPr>
          <p:cNvSpPr/>
          <p:nvPr/>
        </p:nvSpPr>
        <p:spPr>
          <a:xfrm>
            <a:off x="9881790" y="3132347"/>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99F0118A-8F20-7AA1-870E-02BC00813767}"/>
              </a:ext>
            </a:extLst>
          </p:cNvPr>
          <p:cNvSpPr/>
          <p:nvPr/>
        </p:nvSpPr>
        <p:spPr>
          <a:xfrm>
            <a:off x="9032960" y="3784477"/>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4AC5E75B-630C-0479-5AA9-5ECC1466A276}"/>
              </a:ext>
            </a:extLst>
          </p:cNvPr>
          <p:cNvSpPr/>
          <p:nvPr/>
        </p:nvSpPr>
        <p:spPr>
          <a:xfrm>
            <a:off x="8940803" y="5034776"/>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79EB1A00-81C1-36A8-9542-EC2467B8BBAE}"/>
              </a:ext>
            </a:extLst>
          </p:cNvPr>
          <p:cNvSpPr/>
          <p:nvPr/>
        </p:nvSpPr>
        <p:spPr>
          <a:xfrm>
            <a:off x="8396778" y="4322004"/>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629C2AD3-8D6E-DB79-E04B-3E425BB32E09}"/>
              </a:ext>
            </a:extLst>
          </p:cNvPr>
          <p:cNvSpPr/>
          <p:nvPr/>
        </p:nvSpPr>
        <p:spPr>
          <a:xfrm>
            <a:off x="9266876" y="4508138"/>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20CC1D5B-9F79-F27F-D61F-D35B95BBC76A}"/>
              </a:ext>
            </a:extLst>
          </p:cNvPr>
          <p:cNvSpPr/>
          <p:nvPr/>
        </p:nvSpPr>
        <p:spPr>
          <a:xfrm>
            <a:off x="10296456" y="397556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9AEBAB52-4D73-E71E-FCAE-DF903F62EB20}"/>
              </a:ext>
            </a:extLst>
          </p:cNvPr>
          <p:cNvSpPr/>
          <p:nvPr/>
        </p:nvSpPr>
        <p:spPr>
          <a:xfrm>
            <a:off x="10198994" y="5034776"/>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1" name="テキスト ボックス 50">
            <a:extLst>
              <a:ext uri="{FF2B5EF4-FFF2-40B4-BE49-F238E27FC236}">
                <a16:creationId xmlns:a16="http://schemas.microsoft.com/office/drawing/2014/main" id="{04E5073A-1FE4-78B3-F4C2-86869568A6ED}"/>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52" name="テキスト ボックス 51">
            <a:extLst>
              <a:ext uri="{FF2B5EF4-FFF2-40B4-BE49-F238E27FC236}">
                <a16:creationId xmlns:a16="http://schemas.microsoft.com/office/drawing/2014/main" id="{1AA5741D-F589-D0B0-7C07-D6AAC9DD98C6}"/>
              </a:ext>
            </a:extLst>
          </p:cNvPr>
          <p:cNvSpPr txBox="1"/>
          <p:nvPr/>
        </p:nvSpPr>
        <p:spPr>
          <a:xfrm>
            <a:off x="7447498" y="1736138"/>
            <a:ext cx="4122879" cy="830997"/>
          </a:xfrm>
          <a:prstGeom prst="rect">
            <a:avLst/>
          </a:prstGeom>
          <a:noFill/>
        </p:spPr>
        <p:txBody>
          <a:bodyPr wrap="square" rtlCol="0">
            <a:spAutoFit/>
          </a:bodyPr>
          <a:lstStyle/>
          <a:p>
            <a:pPr algn="ctr"/>
            <a:r>
              <a:rPr kumimoji="1" lang="ja-JP" altLang="en-US" sz="2400" dirty="0"/>
              <a:t>距離の近いコードワードを</a:t>
            </a:r>
            <a:r>
              <a:rPr kumimoji="1" lang="en-US" altLang="ja-JP" sz="2400" dirty="0"/>
              <a:t>CA+</a:t>
            </a:r>
            <a:r>
              <a:rPr kumimoji="1" lang="ja-JP" altLang="en-US" sz="2400" dirty="0"/>
              <a:t>により統合</a:t>
            </a:r>
          </a:p>
        </p:txBody>
      </p:sp>
      <p:sp>
        <p:nvSpPr>
          <p:cNvPr id="56" name="テキスト ボックス 55">
            <a:extLst>
              <a:ext uri="{FF2B5EF4-FFF2-40B4-BE49-F238E27FC236}">
                <a16:creationId xmlns:a16="http://schemas.microsoft.com/office/drawing/2014/main" id="{04953500-67E2-83D7-FA78-F9934D575A26}"/>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5" name="四角形: 角を丸くする 4">
            <a:extLst>
              <a:ext uri="{FF2B5EF4-FFF2-40B4-BE49-F238E27FC236}">
                <a16:creationId xmlns:a16="http://schemas.microsoft.com/office/drawing/2014/main" id="{E06A70EC-DB5B-A38D-3E70-B33A68E82508}"/>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5" name="テキスト ボックス 34">
            <a:extLst>
              <a:ext uri="{FF2B5EF4-FFF2-40B4-BE49-F238E27FC236}">
                <a16:creationId xmlns:a16="http://schemas.microsoft.com/office/drawing/2014/main" id="{F51AA881-9C34-F06E-4D41-5D626B8B052A}"/>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36" name="楕円 35">
            <a:extLst>
              <a:ext uri="{FF2B5EF4-FFF2-40B4-BE49-F238E27FC236}">
                <a16:creationId xmlns:a16="http://schemas.microsoft.com/office/drawing/2014/main" id="{97904B2B-6496-F301-948D-C55D1E9533F4}"/>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8" name="楕円 37">
            <a:extLst>
              <a:ext uri="{FF2B5EF4-FFF2-40B4-BE49-F238E27FC236}">
                <a16:creationId xmlns:a16="http://schemas.microsoft.com/office/drawing/2014/main" id="{42EC4FD8-667D-9E80-F096-2963D2E19703}"/>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004D2E62-8123-79E8-B34E-8D9176FD20D7}"/>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1C25C840-A354-D094-31F2-758680E8D59A}"/>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1BF919A6-EC37-C69E-B075-68C5FCC97239}"/>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A3D6F4E6-FE12-E7F1-191C-A16564E495E2}"/>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60EE14CB-8D14-3086-6BF1-AD4CBFC05B75}"/>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0B3CAF6E-80DE-ECED-D889-2E66694ED3FD}"/>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3D2826AF-C05F-6FF8-7EE5-1C79EAD540A9}"/>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E3EB4919-8BC7-5B31-4AE2-ACB4A2D074B0}"/>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26ADF504-6D6D-BBC3-85ED-22B970032514}"/>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楕円 47">
            <a:extLst>
              <a:ext uri="{FF2B5EF4-FFF2-40B4-BE49-F238E27FC236}">
                <a16:creationId xmlns:a16="http://schemas.microsoft.com/office/drawing/2014/main" id="{BDE694D1-30DC-5752-41E2-908459835EAF}"/>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楕円 48">
            <a:extLst>
              <a:ext uri="{FF2B5EF4-FFF2-40B4-BE49-F238E27FC236}">
                <a16:creationId xmlns:a16="http://schemas.microsoft.com/office/drawing/2014/main" id="{D99DAB02-F27C-36C6-13A4-5D7CE48D53FC}"/>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EF3EC862-5F76-6395-1AF7-4030F5ED3C9A}"/>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EADACAF0-3A64-E8C0-7582-7500D71A05EC}"/>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8" name="楕円 57">
            <a:extLst>
              <a:ext uri="{FF2B5EF4-FFF2-40B4-BE49-F238E27FC236}">
                <a16:creationId xmlns:a16="http://schemas.microsoft.com/office/drawing/2014/main" id="{3A2705CD-4144-7A23-CEB0-D42CF2B48F11}"/>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9" name="楕円 58">
            <a:extLst>
              <a:ext uri="{FF2B5EF4-FFF2-40B4-BE49-F238E27FC236}">
                <a16:creationId xmlns:a16="http://schemas.microsoft.com/office/drawing/2014/main" id="{54E6E504-BFB9-16A7-5893-D92AB1C67D38}"/>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楕円 59">
            <a:extLst>
              <a:ext uri="{FF2B5EF4-FFF2-40B4-BE49-F238E27FC236}">
                <a16:creationId xmlns:a16="http://schemas.microsoft.com/office/drawing/2014/main" id="{DF025F33-2CD7-3084-E4FD-C58354AFE44E}"/>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1" name="楕円 60">
            <a:extLst>
              <a:ext uri="{FF2B5EF4-FFF2-40B4-BE49-F238E27FC236}">
                <a16:creationId xmlns:a16="http://schemas.microsoft.com/office/drawing/2014/main" id="{9F28376C-723C-2970-4619-EFD66C7DE345}"/>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2" name="楕円 61">
            <a:extLst>
              <a:ext uri="{FF2B5EF4-FFF2-40B4-BE49-F238E27FC236}">
                <a16:creationId xmlns:a16="http://schemas.microsoft.com/office/drawing/2014/main" id="{F70CF5E2-557B-8621-72C6-69979381B768}"/>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3" name="楕円 62">
            <a:extLst>
              <a:ext uri="{FF2B5EF4-FFF2-40B4-BE49-F238E27FC236}">
                <a16:creationId xmlns:a16="http://schemas.microsoft.com/office/drawing/2014/main" id="{E08ABE9F-25F5-E912-FCE5-54C63319470F}"/>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611FC30F-8817-604D-118E-9F4AF2BD7266}"/>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04C13DAF-8FD6-9D0C-FC56-477039055861}"/>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6" name="楕円 65">
            <a:extLst>
              <a:ext uri="{FF2B5EF4-FFF2-40B4-BE49-F238E27FC236}">
                <a16:creationId xmlns:a16="http://schemas.microsoft.com/office/drawing/2014/main" id="{D1732089-65D2-0FDA-4ED9-3C4DF88D485C}"/>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テキスト ボックス 66">
            <a:extLst>
              <a:ext uri="{FF2B5EF4-FFF2-40B4-BE49-F238E27FC236}">
                <a16:creationId xmlns:a16="http://schemas.microsoft.com/office/drawing/2014/main" id="{73101F1A-7C99-F637-E724-5060EA78ED1C}"/>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
        <p:nvSpPr>
          <p:cNvPr id="7" name="楕円 6">
            <a:extLst>
              <a:ext uri="{FF2B5EF4-FFF2-40B4-BE49-F238E27FC236}">
                <a16:creationId xmlns:a16="http://schemas.microsoft.com/office/drawing/2014/main" id="{E4BCFB9B-F402-5680-3188-8DF836098AA9}"/>
              </a:ext>
            </a:extLst>
          </p:cNvPr>
          <p:cNvSpPr/>
          <p:nvPr/>
        </p:nvSpPr>
        <p:spPr>
          <a:xfrm>
            <a:off x="4952567" y="607321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 name="テキスト ボックス 7">
            <a:extLst>
              <a:ext uri="{FF2B5EF4-FFF2-40B4-BE49-F238E27FC236}">
                <a16:creationId xmlns:a16="http://schemas.microsoft.com/office/drawing/2014/main" id="{1583ED80-CD92-4A14-4953-9E827F40B45E}"/>
              </a:ext>
            </a:extLst>
          </p:cNvPr>
          <p:cNvSpPr txBox="1"/>
          <p:nvPr/>
        </p:nvSpPr>
        <p:spPr>
          <a:xfrm>
            <a:off x="5122689" y="5912312"/>
            <a:ext cx="2880000" cy="400110"/>
          </a:xfrm>
          <a:prstGeom prst="rect">
            <a:avLst/>
          </a:prstGeom>
          <a:noFill/>
        </p:spPr>
        <p:txBody>
          <a:bodyPr wrap="square" rtlCol="0">
            <a:spAutoFit/>
          </a:bodyPr>
          <a:lstStyle/>
          <a:p>
            <a:pPr algn="ctr"/>
            <a:r>
              <a:rPr kumimoji="1" lang="en-US" altLang="ja-JP" sz="2000" dirty="0"/>
              <a:t>: </a:t>
            </a:r>
            <a:r>
              <a:rPr kumimoji="1" lang="ja-JP" altLang="en-US" sz="2000" dirty="0"/>
              <a:t>統合されたコードワード</a:t>
            </a:r>
          </a:p>
        </p:txBody>
      </p:sp>
    </p:spTree>
    <p:extLst>
      <p:ext uri="{BB962C8B-B14F-4D97-AF65-F5344CB8AC3E}">
        <p14:creationId xmlns:p14="http://schemas.microsoft.com/office/powerpoint/2010/main" val="2937810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894FA-E5FB-57C6-7EC5-C6FA2BF506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59C545-2083-9D4B-A907-4CF9C2DE2C1C}"/>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5467C504-25CE-050F-A897-1C8BD4503625}"/>
              </a:ext>
            </a:extLst>
          </p:cNvPr>
          <p:cNvSpPr>
            <a:spLocks noGrp="1"/>
          </p:cNvSpPr>
          <p:nvPr>
            <p:ph type="sldNum" sz="quarter" idx="12"/>
          </p:nvPr>
        </p:nvSpPr>
        <p:spPr/>
        <p:txBody>
          <a:bodyPr/>
          <a:lstStyle/>
          <a:p>
            <a:fld id="{B5C67937-D10B-4F1B-BCB2-26B69D4AE1E2}" type="slidenum">
              <a:rPr kumimoji="1" lang="ja-JP" altLang="en-US" smtClean="0"/>
              <a:pPr/>
              <a:t>17</a:t>
            </a:fld>
            <a:endParaRPr kumimoji="1" lang="ja-JP" altLang="en-US" dirty="0"/>
          </a:p>
        </p:txBody>
      </p:sp>
      <p:sp>
        <p:nvSpPr>
          <p:cNvPr id="4" name="テキスト プレースホルダー 3">
            <a:extLst>
              <a:ext uri="{FF2B5EF4-FFF2-40B4-BE49-F238E27FC236}">
                <a16:creationId xmlns:a16="http://schemas.microsoft.com/office/drawing/2014/main" id="{8BC43341-7954-1F46-958D-69497E71F28D}"/>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50F4712D-4DF8-028E-CFAF-13EAFD8DDE93}"/>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9EA44944-ECDB-1A19-A6AD-E2A7CA62D87B}"/>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75579435-ED62-A538-D05C-1BAC204D83EA}"/>
              </a:ext>
            </a:extLst>
          </p:cNvPr>
          <p:cNvSpPr/>
          <p:nvPr/>
        </p:nvSpPr>
        <p:spPr>
          <a:xfrm>
            <a:off x="806894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F238AC2B-7A8D-94AA-21B5-59F2B5030147}"/>
              </a:ext>
            </a:extLst>
          </p:cNvPr>
          <p:cNvSpPr txBox="1"/>
          <p:nvPr/>
        </p:nvSpPr>
        <p:spPr>
          <a:xfrm>
            <a:off x="8136714" y="2840237"/>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26" name="楕円 25">
            <a:extLst>
              <a:ext uri="{FF2B5EF4-FFF2-40B4-BE49-F238E27FC236}">
                <a16:creationId xmlns:a16="http://schemas.microsoft.com/office/drawing/2014/main" id="{26B1B37C-FE17-B632-EC60-9EF581373E99}"/>
              </a:ext>
            </a:extLst>
          </p:cNvPr>
          <p:cNvSpPr/>
          <p:nvPr/>
        </p:nvSpPr>
        <p:spPr>
          <a:xfrm>
            <a:off x="8449945" y="347704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1DB29EC2-B564-A065-E678-405CE3C6C59A}"/>
              </a:ext>
            </a:extLst>
          </p:cNvPr>
          <p:cNvSpPr/>
          <p:nvPr/>
        </p:nvSpPr>
        <p:spPr>
          <a:xfrm>
            <a:off x="9881794" y="313234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4509DDDD-F8A4-4C6F-A91C-C265003B6107}"/>
              </a:ext>
            </a:extLst>
          </p:cNvPr>
          <p:cNvSpPr/>
          <p:nvPr/>
        </p:nvSpPr>
        <p:spPr>
          <a:xfrm>
            <a:off x="9032964" y="378447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5F386D5F-94D9-E85E-628D-DE55BF619F1C}"/>
              </a:ext>
            </a:extLst>
          </p:cNvPr>
          <p:cNvSpPr/>
          <p:nvPr/>
        </p:nvSpPr>
        <p:spPr>
          <a:xfrm>
            <a:off x="8940807"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9185D34E-488D-D615-87EB-5B0EAF5B042B}"/>
              </a:ext>
            </a:extLst>
          </p:cNvPr>
          <p:cNvSpPr/>
          <p:nvPr/>
        </p:nvSpPr>
        <p:spPr>
          <a:xfrm>
            <a:off x="8396782" y="432200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89ED442C-095F-2262-9483-572B2F41FD17}"/>
              </a:ext>
            </a:extLst>
          </p:cNvPr>
          <p:cNvSpPr/>
          <p:nvPr/>
        </p:nvSpPr>
        <p:spPr>
          <a:xfrm>
            <a:off x="9266880" y="450813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500441F5-2698-0315-AFC7-54E4265304F2}"/>
              </a:ext>
            </a:extLst>
          </p:cNvPr>
          <p:cNvSpPr/>
          <p:nvPr/>
        </p:nvSpPr>
        <p:spPr>
          <a:xfrm>
            <a:off x="10296460" y="397556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0BFA375D-46EA-3033-1DD9-B45EE54FCF06}"/>
              </a:ext>
            </a:extLst>
          </p:cNvPr>
          <p:cNvSpPr/>
          <p:nvPr/>
        </p:nvSpPr>
        <p:spPr>
          <a:xfrm>
            <a:off x="10198998" y="503477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3D39769D-B6E7-4B40-57C5-6F0B645456F8}"/>
              </a:ext>
            </a:extLst>
          </p:cNvPr>
          <p:cNvSpPr/>
          <p:nvPr/>
        </p:nvSpPr>
        <p:spPr>
          <a:xfrm>
            <a:off x="8531676" y="440013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7C4A90AB-89CB-72A9-8862-56EB8FABDEF5}"/>
              </a:ext>
            </a:extLst>
          </p:cNvPr>
          <p:cNvSpPr/>
          <p:nvPr/>
        </p:nvSpPr>
        <p:spPr>
          <a:xfrm>
            <a:off x="8926639" y="416222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50775CDD-C71A-8A7B-3490-AE615F67DBC4}"/>
              </a:ext>
            </a:extLst>
          </p:cNvPr>
          <p:cNvSpPr/>
          <p:nvPr/>
        </p:nvSpPr>
        <p:spPr>
          <a:xfrm>
            <a:off x="9404990" y="493479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4876EDFB-5D78-B580-D29A-E09A48102B7F}"/>
              </a:ext>
            </a:extLst>
          </p:cNvPr>
          <p:cNvSpPr/>
          <p:nvPr/>
        </p:nvSpPr>
        <p:spPr>
          <a:xfrm>
            <a:off x="9213717" y="3310040"/>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DED7DDA0-5633-E0CB-57F3-7A86B66BCB8C}"/>
              </a:ext>
            </a:extLst>
          </p:cNvPr>
          <p:cNvSpPr/>
          <p:nvPr/>
        </p:nvSpPr>
        <p:spPr>
          <a:xfrm>
            <a:off x="9752919" y="386756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E87E4FC3-B5BC-5CC1-C20F-A3D3515A6CF3}"/>
              </a:ext>
            </a:extLst>
          </p:cNvPr>
          <p:cNvSpPr/>
          <p:nvPr/>
        </p:nvSpPr>
        <p:spPr>
          <a:xfrm>
            <a:off x="10296459" y="498879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DF7DAAFD-7137-E694-52A5-E43BED4597C2}"/>
              </a:ext>
            </a:extLst>
          </p:cNvPr>
          <p:cNvSpPr/>
          <p:nvPr/>
        </p:nvSpPr>
        <p:spPr>
          <a:xfrm>
            <a:off x="9855056" y="4557409"/>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A142531A-04D2-091F-C58C-091C3B20E884}"/>
              </a:ext>
            </a:extLst>
          </p:cNvPr>
          <p:cNvSpPr/>
          <p:nvPr/>
        </p:nvSpPr>
        <p:spPr>
          <a:xfrm>
            <a:off x="10402784" y="308587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C53FFECB-9D70-AD8A-E251-EC10A5BA15A4}"/>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テキスト ボックス 47">
            <a:extLst>
              <a:ext uri="{FF2B5EF4-FFF2-40B4-BE49-F238E27FC236}">
                <a16:creationId xmlns:a16="http://schemas.microsoft.com/office/drawing/2014/main" id="{38AF63A3-D3D6-806A-304D-F80B40C3DB9B}"/>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4" name="テキスト ボックス 53">
            <a:extLst>
              <a:ext uri="{FF2B5EF4-FFF2-40B4-BE49-F238E27FC236}">
                <a16:creationId xmlns:a16="http://schemas.microsoft.com/office/drawing/2014/main" id="{0E57390C-9D68-41DA-5959-7058B63F30C7}"/>
              </a:ext>
            </a:extLst>
          </p:cNvPr>
          <p:cNvSpPr txBox="1"/>
          <p:nvPr/>
        </p:nvSpPr>
        <p:spPr>
          <a:xfrm>
            <a:off x="7188078" y="1959280"/>
            <a:ext cx="4641719" cy="461665"/>
          </a:xfrm>
          <a:prstGeom prst="rect">
            <a:avLst/>
          </a:prstGeom>
          <a:noFill/>
        </p:spPr>
        <p:txBody>
          <a:bodyPr wrap="square" rtlCol="0">
            <a:spAutoFit/>
          </a:bodyPr>
          <a:lstStyle/>
          <a:p>
            <a:pPr algn="ctr"/>
            <a:r>
              <a:rPr kumimoji="1" lang="ja-JP" altLang="en-US" sz="2400" dirty="0"/>
              <a:t>タスク開始時に</a:t>
            </a:r>
            <a:r>
              <a:rPr lang="ja-JP" altLang="en-US" sz="2400" dirty="0">
                <a:solidFill>
                  <a:srgbClr val="FF0000"/>
                </a:solidFill>
              </a:rPr>
              <a:t>コードワードを追加</a:t>
            </a:r>
            <a:endParaRPr kumimoji="1" lang="ja-JP" altLang="en-US" sz="2400" dirty="0">
              <a:solidFill>
                <a:srgbClr val="FF0000"/>
              </a:solidFill>
            </a:endParaRPr>
          </a:p>
        </p:txBody>
      </p:sp>
      <p:sp>
        <p:nvSpPr>
          <p:cNvPr id="35" name="テキスト ボックス 34">
            <a:extLst>
              <a:ext uri="{FF2B5EF4-FFF2-40B4-BE49-F238E27FC236}">
                <a16:creationId xmlns:a16="http://schemas.microsoft.com/office/drawing/2014/main" id="{BAB893F5-A7C6-52AD-228F-257C095F21A2}"/>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36" name="テキスト ボックス 35">
            <a:extLst>
              <a:ext uri="{FF2B5EF4-FFF2-40B4-BE49-F238E27FC236}">
                <a16:creationId xmlns:a16="http://schemas.microsoft.com/office/drawing/2014/main" id="{59D57FB0-86DE-4CF2-1767-FA33445C4193}"/>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38" name="四角形: 角を丸くする 37">
            <a:extLst>
              <a:ext uri="{FF2B5EF4-FFF2-40B4-BE49-F238E27FC236}">
                <a16:creationId xmlns:a16="http://schemas.microsoft.com/office/drawing/2014/main" id="{71047D1F-6088-7461-AF87-93B41DE2363D}"/>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テキスト ボックス 48">
            <a:extLst>
              <a:ext uri="{FF2B5EF4-FFF2-40B4-BE49-F238E27FC236}">
                <a16:creationId xmlns:a16="http://schemas.microsoft.com/office/drawing/2014/main" id="{2ACDDF13-206A-FD22-AD6E-35FC9BE72819}"/>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51" name="楕円 50">
            <a:extLst>
              <a:ext uri="{FF2B5EF4-FFF2-40B4-BE49-F238E27FC236}">
                <a16:creationId xmlns:a16="http://schemas.microsoft.com/office/drawing/2014/main" id="{BA3A3206-A288-8D20-B2E6-9EBEF9E3DF11}"/>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2" name="楕円 51">
            <a:extLst>
              <a:ext uri="{FF2B5EF4-FFF2-40B4-BE49-F238E27FC236}">
                <a16:creationId xmlns:a16="http://schemas.microsoft.com/office/drawing/2014/main" id="{FABEBC16-68C5-D638-2FAC-06346AE992BB}"/>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2C242E36-6887-FF16-E564-4C05DF25845E}"/>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6" name="楕円 55">
            <a:extLst>
              <a:ext uri="{FF2B5EF4-FFF2-40B4-BE49-F238E27FC236}">
                <a16:creationId xmlns:a16="http://schemas.microsoft.com/office/drawing/2014/main" id="{225CBE4C-14AA-7087-BA38-9AE16739DF5B}"/>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4880CF4A-50EA-A59C-6E8D-825A1450E390}"/>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8" name="楕円 57">
            <a:extLst>
              <a:ext uri="{FF2B5EF4-FFF2-40B4-BE49-F238E27FC236}">
                <a16:creationId xmlns:a16="http://schemas.microsoft.com/office/drawing/2014/main" id="{272067D0-4096-442C-8494-8F0579E257A9}"/>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9" name="楕円 58">
            <a:extLst>
              <a:ext uri="{FF2B5EF4-FFF2-40B4-BE49-F238E27FC236}">
                <a16:creationId xmlns:a16="http://schemas.microsoft.com/office/drawing/2014/main" id="{11C33783-1181-B923-5F69-002F46552815}"/>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楕円 59">
            <a:extLst>
              <a:ext uri="{FF2B5EF4-FFF2-40B4-BE49-F238E27FC236}">
                <a16:creationId xmlns:a16="http://schemas.microsoft.com/office/drawing/2014/main" id="{669529CC-BEE2-A61D-DCE9-E6E8DC6B38FC}"/>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1" name="楕円 60">
            <a:extLst>
              <a:ext uri="{FF2B5EF4-FFF2-40B4-BE49-F238E27FC236}">
                <a16:creationId xmlns:a16="http://schemas.microsoft.com/office/drawing/2014/main" id="{D768A59D-0DE7-3B01-FC87-2A52EB36FCBA}"/>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2" name="楕円 61">
            <a:extLst>
              <a:ext uri="{FF2B5EF4-FFF2-40B4-BE49-F238E27FC236}">
                <a16:creationId xmlns:a16="http://schemas.microsoft.com/office/drawing/2014/main" id="{DEA0A979-A078-0969-EA55-E34D87E16C0A}"/>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3" name="楕円 62">
            <a:extLst>
              <a:ext uri="{FF2B5EF4-FFF2-40B4-BE49-F238E27FC236}">
                <a16:creationId xmlns:a16="http://schemas.microsoft.com/office/drawing/2014/main" id="{AE9CD4A5-145C-1014-34C4-D92679D2984F}"/>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B50F9D16-DCBC-EB95-0E88-EBE2846051C5}"/>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D1A03E23-A57A-D652-E071-1E41AB230531}"/>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6" name="楕円 65">
            <a:extLst>
              <a:ext uri="{FF2B5EF4-FFF2-40B4-BE49-F238E27FC236}">
                <a16:creationId xmlns:a16="http://schemas.microsoft.com/office/drawing/2014/main" id="{DDB7F38E-38E8-9928-5D4E-C643E9A85B49}"/>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楕円 66">
            <a:extLst>
              <a:ext uri="{FF2B5EF4-FFF2-40B4-BE49-F238E27FC236}">
                <a16:creationId xmlns:a16="http://schemas.microsoft.com/office/drawing/2014/main" id="{40DE0B3F-5B97-54A4-8C21-BB727B29B1A9}"/>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8" name="楕円 67">
            <a:extLst>
              <a:ext uri="{FF2B5EF4-FFF2-40B4-BE49-F238E27FC236}">
                <a16:creationId xmlns:a16="http://schemas.microsoft.com/office/drawing/2014/main" id="{454EAC23-EDCE-D761-154E-930B8F5E3108}"/>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9" name="楕円 68">
            <a:extLst>
              <a:ext uri="{FF2B5EF4-FFF2-40B4-BE49-F238E27FC236}">
                <a16:creationId xmlns:a16="http://schemas.microsoft.com/office/drawing/2014/main" id="{4B7629A7-AFDD-84DA-AFCE-62F78C83C498}"/>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0" name="楕円 69">
            <a:extLst>
              <a:ext uri="{FF2B5EF4-FFF2-40B4-BE49-F238E27FC236}">
                <a16:creationId xmlns:a16="http://schemas.microsoft.com/office/drawing/2014/main" id="{D868A49C-9464-65F6-52CD-221C6729A1BF}"/>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1" name="楕円 70">
            <a:extLst>
              <a:ext uri="{FF2B5EF4-FFF2-40B4-BE49-F238E27FC236}">
                <a16:creationId xmlns:a16="http://schemas.microsoft.com/office/drawing/2014/main" id="{F7E01D45-92F1-5165-C6DE-A5CABB762325}"/>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2" name="楕円 71">
            <a:extLst>
              <a:ext uri="{FF2B5EF4-FFF2-40B4-BE49-F238E27FC236}">
                <a16:creationId xmlns:a16="http://schemas.microsoft.com/office/drawing/2014/main" id="{5CD72D78-5CF2-F427-4F6E-ED2F4AA70357}"/>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3" name="楕円 72">
            <a:extLst>
              <a:ext uri="{FF2B5EF4-FFF2-40B4-BE49-F238E27FC236}">
                <a16:creationId xmlns:a16="http://schemas.microsoft.com/office/drawing/2014/main" id="{D319DA91-4F00-0A40-FB71-7A1245A6823E}"/>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4" name="楕円 73">
            <a:extLst>
              <a:ext uri="{FF2B5EF4-FFF2-40B4-BE49-F238E27FC236}">
                <a16:creationId xmlns:a16="http://schemas.microsoft.com/office/drawing/2014/main" id="{8011CD06-B0C7-12C0-7D5E-209972551AAB}"/>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5" name="楕円 74">
            <a:extLst>
              <a:ext uri="{FF2B5EF4-FFF2-40B4-BE49-F238E27FC236}">
                <a16:creationId xmlns:a16="http://schemas.microsoft.com/office/drawing/2014/main" id="{BDEC9FBB-BF66-C565-CEAE-9CE00E57CED3}"/>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6" name="楕円 75">
            <a:extLst>
              <a:ext uri="{FF2B5EF4-FFF2-40B4-BE49-F238E27FC236}">
                <a16:creationId xmlns:a16="http://schemas.microsoft.com/office/drawing/2014/main" id="{1DAF84CE-330A-A4B2-38F8-36FA8A3D9B0F}"/>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7" name="テキスト ボックス 76">
            <a:extLst>
              <a:ext uri="{FF2B5EF4-FFF2-40B4-BE49-F238E27FC236}">
                <a16:creationId xmlns:a16="http://schemas.microsoft.com/office/drawing/2014/main" id="{5B4156A7-6746-85E4-C6E8-AFFC67814B56}"/>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721876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E74AD-52C8-524A-7A5F-E95475B10E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86844CC-6FB2-4BF8-86AC-28262D6252D9}"/>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E9392236-C3B2-687F-71C2-731415E61B05}"/>
              </a:ext>
            </a:extLst>
          </p:cNvPr>
          <p:cNvSpPr>
            <a:spLocks noGrp="1"/>
          </p:cNvSpPr>
          <p:nvPr>
            <p:ph type="sldNum" sz="quarter" idx="12"/>
          </p:nvPr>
        </p:nvSpPr>
        <p:spPr/>
        <p:txBody>
          <a:bodyPr/>
          <a:lstStyle/>
          <a:p>
            <a:fld id="{B5C67937-D10B-4F1B-BCB2-26B69D4AE1E2}" type="slidenum">
              <a:rPr kumimoji="1" lang="ja-JP" altLang="en-US" smtClean="0"/>
              <a:pPr/>
              <a:t>18</a:t>
            </a:fld>
            <a:endParaRPr kumimoji="1" lang="ja-JP" altLang="en-US" dirty="0"/>
          </a:p>
        </p:txBody>
      </p:sp>
      <p:sp>
        <p:nvSpPr>
          <p:cNvPr id="4" name="テキスト プレースホルダー 3">
            <a:extLst>
              <a:ext uri="{FF2B5EF4-FFF2-40B4-BE49-F238E27FC236}">
                <a16:creationId xmlns:a16="http://schemas.microsoft.com/office/drawing/2014/main" id="{4958D587-FFA6-D8D8-FBE6-7E54A29BD990}"/>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359A359C-22DF-41E6-79FF-963007F4369B}"/>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7B083F26-59EE-6C72-E2B0-D282250F947C}"/>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69BF7AFB-5FBD-E8F0-9A7A-26F4AB7E3230}"/>
              </a:ext>
            </a:extLst>
          </p:cNvPr>
          <p:cNvSpPr/>
          <p:nvPr/>
        </p:nvSpPr>
        <p:spPr>
          <a:xfrm>
            <a:off x="806894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5F294C84-3DF9-2C22-D945-48352E1A9B63}"/>
              </a:ext>
            </a:extLst>
          </p:cNvPr>
          <p:cNvSpPr txBox="1"/>
          <p:nvPr/>
        </p:nvSpPr>
        <p:spPr>
          <a:xfrm>
            <a:off x="8136714" y="2840237"/>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26" name="楕円 25">
            <a:extLst>
              <a:ext uri="{FF2B5EF4-FFF2-40B4-BE49-F238E27FC236}">
                <a16:creationId xmlns:a16="http://schemas.microsoft.com/office/drawing/2014/main" id="{B9D40BAC-5813-D92C-81BF-A7E32716E590}"/>
              </a:ext>
            </a:extLst>
          </p:cNvPr>
          <p:cNvSpPr/>
          <p:nvPr/>
        </p:nvSpPr>
        <p:spPr>
          <a:xfrm>
            <a:off x="8449945" y="3477042"/>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F5286336-EDCC-211D-1AFA-D888EDAD04AA}"/>
              </a:ext>
            </a:extLst>
          </p:cNvPr>
          <p:cNvSpPr/>
          <p:nvPr/>
        </p:nvSpPr>
        <p:spPr>
          <a:xfrm>
            <a:off x="9881794" y="3132347"/>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D823A512-5E81-8C93-58ED-52EE9DAD8C8D}"/>
              </a:ext>
            </a:extLst>
          </p:cNvPr>
          <p:cNvSpPr/>
          <p:nvPr/>
        </p:nvSpPr>
        <p:spPr>
          <a:xfrm>
            <a:off x="9032964" y="3784477"/>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891991F6-6968-D00F-A329-6B542212AEA0}"/>
              </a:ext>
            </a:extLst>
          </p:cNvPr>
          <p:cNvSpPr/>
          <p:nvPr/>
        </p:nvSpPr>
        <p:spPr>
          <a:xfrm>
            <a:off x="8940807" y="5034776"/>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90248CFD-3D13-0338-BA19-2D03624AC84D}"/>
              </a:ext>
            </a:extLst>
          </p:cNvPr>
          <p:cNvSpPr/>
          <p:nvPr/>
        </p:nvSpPr>
        <p:spPr>
          <a:xfrm>
            <a:off x="8396782" y="4322004"/>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81405B1E-700C-E2E1-B01E-7FA050E27928}"/>
              </a:ext>
            </a:extLst>
          </p:cNvPr>
          <p:cNvSpPr/>
          <p:nvPr/>
        </p:nvSpPr>
        <p:spPr>
          <a:xfrm>
            <a:off x="9266880" y="4508138"/>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A0894670-7238-EC63-7846-6CBA6BC0C673}"/>
              </a:ext>
            </a:extLst>
          </p:cNvPr>
          <p:cNvSpPr/>
          <p:nvPr/>
        </p:nvSpPr>
        <p:spPr>
          <a:xfrm>
            <a:off x="10296460" y="3975562"/>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F0B1A666-1105-5311-123C-E9F10AB8FD2B}"/>
              </a:ext>
            </a:extLst>
          </p:cNvPr>
          <p:cNvSpPr/>
          <p:nvPr/>
        </p:nvSpPr>
        <p:spPr>
          <a:xfrm>
            <a:off x="10198998" y="5034776"/>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9E307470-6C7C-DF54-FD08-C3FE5AC49DD8}"/>
              </a:ext>
            </a:extLst>
          </p:cNvPr>
          <p:cNvSpPr/>
          <p:nvPr/>
        </p:nvSpPr>
        <p:spPr>
          <a:xfrm>
            <a:off x="8531676" y="4400138"/>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楕円 39">
            <a:extLst>
              <a:ext uri="{FF2B5EF4-FFF2-40B4-BE49-F238E27FC236}">
                <a16:creationId xmlns:a16="http://schemas.microsoft.com/office/drawing/2014/main" id="{E3927330-84EB-BAB6-7514-5145193A2056}"/>
              </a:ext>
            </a:extLst>
          </p:cNvPr>
          <p:cNvSpPr/>
          <p:nvPr/>
        </p:nvSpPr>
        <p:spPr>
          <a:xfrm>
            <a:off x="8926639" y="416222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1" name="楕円 40">
            <a:extLst>
              <a:ext uri="{FF2B5EF4-FFF2-40B4-BE49-F238E27FC236}">
                <a16:creationId xmlns:a16="http://schemas.microsoft.com/office/drawing/2014/main" id="{A629AB61-52A2-3EF2-0AE7-BBF2CEECE529}"/>
              </a:ext>
            </a:extLst>
          </p:cNvPr>
          <p:cNvSpPr/>
          <p:nvPr/>
        </p:nvSpPr>
        <p:spPr>
          <a:xfrm>
            <a:off x="9404990" y="493479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2" name="楕円 41">
            <a:extLst>
              <a:ext uri="{FF2B5EF4-FFF2-40B4-BE49-F238E27FC236}">
                <a16:creationId xmlns:a16="http://schemas.microsoft.com/office/drawing/2014/main" id="{CF689172-D588-0FFD-1B22-0476A22CD0D6}"/>
              </a:ext>
            </a:extLst>
          </p:cNvPr>
          <p:cNvSpPr/>
          <p:nvPr/>
        </p:nvSpPr>
        <p:spPr>
          <a:xfrm>
            <a:off x="9213717" y="3310040"/>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楕円 42">
            <a:extLst>
              <a:ext uri="{FF2B5EF4-FFF2-40B4-BE49-F238E27FC236}">
                <a16:creationId xmlns:a16="http://schemas.microsoft.com/office/drawing/2014/main" id="{47AAFBE7-3C65-F658-F3CD-4B85945100D0}"/>
              </a:ext>
            </a:extLst>
          </p:cNvPr>
          <p:cNvSpPr/>
          <p:nvPr/>
        </p:nvSpPr>
        <p:spPr>
          <a:xfrm>
            <a:off x="9752919" y="3867562"/>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4" name="楕円 43">
            <a:extLst>
              <a:ext uri="{FF2B5EF4-FFF2-40B4-BE49-F238E27FC236}">
                <a16:creationId xmlns:a16="http://schemas.microsoft.com/office/drawing/2014/main" id="{FA836526-17DA-FADF-6434-57F7C93C4F13}"/>
              </a:ext>
            </a:extLst>
          </p:cNvPr>
          <p:cNvSpPr/>
          <p:nvPr/>
        </p:nvSpPr>
        <p:spPr>
          <a:xfrm>
            <a:off x="10296459" y="498879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884082DF-4EE9-CFBF-8FC8-E854EA6A90B1}"/>
              </a:ext>
            </a:extLst>
          </p:cNvPr>
          <p:cNvSpPr/>
          <p:nvPr/>
        </p:nvSpPr>
        <p:spPr>
          <a:xfrm>
            <a:off x="9855056" y="4557409"/>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C0DD9C42-974E-E0D2-B02F-883A6E1E5C97}"/>
              </a:ext>
            </a:extLst>
          </p:cNvPr>
          <p:cNvSpPr/>
          <p:nvPr/>
        </p:nvSpPr>
        <p:spPr>
          <a:xfrm>
            <a:off x="10402784" y="3085877"/>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7" name="楕円 46">
            <a:extLst>
              <a:ext uri="{FF2B5EF4-FFF2-40B4-BE49-F238E27FC236}">
                <a16:creationId xmlns:a16="http://schemas.microsoft.com/office/drawing/2014/main" id="{D43C388F-C59D-D907-06C6-F89566FD1F67}"/>
              </a:ext>
            </a:extLst>
          </p:cNvPr>
          <p:cNvSpPr/>
          <p:nvPr/>
        </p:nvSpPr>
        <p:spPr>
          <a:xfrm>
            <a:off x="4952567" y="607321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テキスト ボックス 47">
            <a:extLst>
              <a:ext uri="{FF2B5EF4-FFF2-40B4-BE49-F238E27FC236}">
                <a16:creationId xmlns:a16="http://schemas.microsoft.com/office/drawing/2014/main" id="{C09BB514-811D-9AAF-9628-D3299687DE03}"/>
              </a:ext>
            </a:extLst>
          </p:cNvPr>
          <p:cNvSpPr txBox="1"/>
          <p:nvPr/>
        </p:nvSpPr>
        <p:spPr>
          <a:xfrm>
            <a:off x="5122689" y="5912312"/>
            <a:ext cx="2880000" cy="400110"/>
          </a:xfrm>
          <a:prstGeom prst="rect">
            <a:avLst/>
          </a:prstGeom>
          <a:noFill/>
        </p:spPr>
        <p:txBody>
          <a:bodyPr wrap="square" rtlCol="0">
            <a:spAutoFit/>
          </a:bodyPr>
          <a:lstStyle/>
          <a:p>
            <a:pPr algn="ctr"/>
            <a:r>
              <a:rPr kumimoji="1" lang="en-US" altLang="ja-JP" sz="2000" dirty="0"/>
              <a:t>: </a:t>
            </a:r>
            <a:r>
              <a:rPr kumimoji="1" lang="ja-JP" altLang="en-US" sz="2000" dirty="0"/>
              <a:t>統合されたコードワード</a:t>
            </a:r>
          </a:p>
        </p:txBody>
      </p:sp>
      <p:sp>
        <p:nvSpPr>
          <p:cNvPr id="54" name="テキスト ボックス 53">
            <a:extLst>
              <a:ext uri="{FF2B5EF4-FFF2-40B4-BE49-F238E27FC236}">
                <a16:creationId xmlns:a16="http://schemas.microsoft.com/office/drawing/2014/main" id="{A83CE82A-5CFD-0A64-2F72-23C69B44523E}"/>
              </a:ext>
            </a:extLst>
          </p:cNvPr>
          <p:cNvSpPr txBox="1"/>
          <p:nvPr/>
        </p:nvSpPr>
        <p:spPr>
          <a:xfrm>
            <a:off x="7188078" y="1960406"/>
            <a:ext cx="4641719" cy="461665"/>
          </a:xfrm>
          <a:prstGeom prst="rect">
            <a:avLst/>
          </a:prstGeom>
          <a:noFill/>
        </p:spPr>
        <p:txBody>
          <a:bodyPr wrap="square" rtlCol="0">
            <a:spAutoFit/>
          </a:bodyPr>
          <a:lstStyle/>
          <a:p>
            <a:pPr algn="ctr"/>
            <a:r>
              <a:rPr kumimoji="1" lang="ja-JP" altLang="en-US" sz="2400" dirty="0"/>
              <a:t>タスク終了時に</a:t>
            </a:r>
            <a:r>
              <a:rPr lang="ja-JP" altLang="en-US" sz="2400" dirty="0">
                <a:solidFill>
                  <a:schemeClr val="accent5"/>
                </a:solidFill>
              </a:rPr>
              <a:t>コードワードを統合</a:t>
            </a:r>
            <a:endParaRPr kumimoji="1" lang="ja-JP" altLang="en-US" sz="2400" dirty="0">
              <a:solidFill>
                <a:schemeClr val="accent5"/>
              </a:solidFill>
            </a:endParaRPr>
          </a:p>
        </p:txBody>
      </p:sp>
      <p:sp>
        <p:nvSpPr>
          <p:cNvPr id="36" name="楕円 35">
            <a:extLst>
              <a:ext uri="{FF2B5EF4-FFF2-40B4-BE49-F238E27FC236}">
                <a16:creationId xmlns:a16="http://schemas.microsoft.com/office/drawing/2014/main" id="{AB9019A1-D3E1-2071-3E2C-8FD6E4D7981B}"/>
              </a:ext>
            </a:extLst>
          </p:cNvPr>
          <p:cNvSpPr/>
          <p:nvPr/>
        </p:nvSpPr>
        <p:spPr>
          <a:xfrm>
            <a:off x="8454767" y="4376004"/>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8" name="楕円 37">
            <a:extLst>
              <a:ext uri="{FF2B5EF4-FFF2-40B4-BE49-F238E27FC236}">
                <a16:creationId xmlns:a16="http://schemas.microsoft.com/office/drawing/2014/main" id="{521C3180-CE9B-E3E2-B6F7-513BDA44E644}"/>
              </a:ext>
            </a:extLst>
          </p:cNvPr>
          <p:cNvSpPr/>
          <p:nvPr/>
        </p:nvSpPr>
        <p:spPr>
          <a:xfrm>
            <a:off x="8584838" y="3512133"/>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楕円 48">
            <a:extLst>
              <a:ext uri="{FF2B5EF4-FFF2-40B4-BE49-F238E27FC236}">
                <a16:creationId xmlns:a16="http://schemas.microsoft.com/office/drawing/2014/main" id="{6D2580F7-9954-5842-E687-65E55390129B}"/>
              </a:ext>
            </a:extLst>
          </p:cNvPr>
          <p:cNvSpPr/>
          <p:nvPr/>
        </p:nvSpPr>
        <p:spPr>
          <a:xfrm>
            <a:off x="10276854" y="5011786"/>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1" name="楕円 50">
            <a:extLst>
              <a:ext uri="{FF2B5EF4-FFF2-40B4-BE49-F238E27FC236}">
                <a16:creationId xmlns:a16="http://schemas.microsoft.com/office/drawing/2014/main" id="{8428FBA4-74CD-65CE-7D6E-9BE13608C647}"/>
              </a:ext>
            </a:extLst>
          </p:cNvPr>
          <p:cNvSpPr/>
          <p:nvPr/>
        </p:nvSpPr>
        <p:spPr>
          <a:xfrm>
            <a:off x="9174291" y="4826795"/>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2" name="楕円 51">
            <a:extLst>
              <a:ext uri="{FF2B5EF4-FFF2-40B4-BE49-F238E27FC236}">
                <a16:creationId xmlns:a16="http://schemas.microsoft.com/office/drawing/2014/main" id="{C3DC008C-D686-1471-31FC-8A4AA98A2FA9}"/>
              </a:ext>
            </a:extLst>
          </p:cNvPr>
          <p:cNvSpPr/>
          <p:nvPr/>
        </p:nvSpPr>
        <p:spPr>
          <a:xfrm>
            <a:off x="8979801" y="3976091"/>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2A8369E8-FCDB-D2AA-0F86-47A4E29974E2}"/>
              </a:ext>
            </a:extLst>
          </p:cNvPr>
          <p:cNvSpPr/>
          <p:nvPr/>
        </p:nvSpPr>
        <p:spPr>
          <a:xfrm>
            <a:off x="9508938" y="3375000"/>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6" name="楕円 55">
            <a:extLst>
              <a:ext uri="{FF2B5EF4-FFF2-40B4-BE49-F238E27FC236}">
                <a16:creationId xmlns:a16="http://schemas.microsoft.com/office/drawing/2014/main" id="{A09E5EDF-B84F-624E-9D57-BC0E5DFE2308}"/>
              </a:ext>
            </a:extLst>
          </p:cNvPr>
          <p:cNvSpPr/>
          <p:nvPr/>
        </p:nvSpPr>
        <p:spPr>
          <a:xfrm>
            <a:off x="9986416" y="4216225"/>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BC9EF335-3BF1-6085-0845-F7C16B9C97C7}"/>
              </a:ext>
            </a:extLst>
          </p:cNvPr>
          <p:cNvSpPr/>
          <p:nvPr/>
        </p:nvSpPr>
        <p:spPr>
          <a:xfrm>
            <a:off x="10371978" y="3162868"/>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5" name="テキスト ボックス 34">
            <a:extLst>
              <a:ext uri="{FF2B5EF4-FFF2-40B4-BE49-F238E27FC236}">
                <a16:creationId xmlns:a16="http://schemas.microsoft.com/office/drawing/2014/main" id="{908441F0-FD89-DAA8-58C2-E7729FFA24C1}"/>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58" name="テキスト ボックス 57">
            <a:extLst>
              <a:ext uri="{FF2B5EF4-FFF2-40B4-BE49-F238E27FC236}">
                <a16:creationId xmlns:a16="http://schemas.microsoft.com/office/drawing/2014/main" id="{C73C694C-9C32-51B8-F32E-911DF46B3C08}"/>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59" name="四角形: 角を丸くする 58">
            <a:extLst>
              <a:ext uri="{FF2B5EF4-FFF2-40B4-BE49-F238E27FC236}">
                <a16:creationId xmlns:a16="http://schemas.microsoft.com/office/drawing/2014/main" id="{EB944381-E13A-8D3E-0240-2676DD4BC0BF}"/>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テキスト ボックス 59">
            <a:extLst>
              <a:ext uri="{FF2B5EF4-FFF2-40B4-BE49-F238E27FC236}">
                <a16:creationId xmlns:a16="http://schemas.microsoft.com/office/drawing/2014/main" id="{54DB71DF-EA13-5C2B-01FB-4D76B06A111E}"/>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61" name="楕円 60">
            <a:extLst>
              <a:ext uri="{FF2B5EF4-FFF2-40B4-BE49-F238E27FC236}">
                <a16:creationId xmlns:a16="http://schemas.microsoft.com/office/drawing/2014/main" id="{F4627074-F408-4236-D925-249E838515EC}"/>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2" name="楕円 61">
            <a:extLst>
              <a:ext uri="{FF2B5EF4-FFF2-40B4-BE49-F238E27FC236}">
                <a16:creationId xmlns:a16="http://schemas.microsoft.com/office/drawing/2014/main" id="{313AD2C6-0208-86A6-E6E5-A123D0D7C12B}"/>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3" name="楕円 62">
            <a:extLst>
              <a:ext uri="{FF2B5EF4-FFF2-40B4-BE49-F238E27FC236}">
                <a16:creationId xmlns:a16="http://schemas.microsoft.com/office/drawing/2014/main" id="{CB8FE09A-3F9B-CA0D-9755-6489AC61E1C1}"/>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21C584F4-ADD4-9FDD-F24A-44D444D7B003}"/>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4F531C43-F035-1304-B338-4A7818A700D0}"/>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6" name="楕円 65">
            <a:extLst>
              <a:ext uri="{FF2B5EF4-FFF2-40B4-BE49-F238E27FC236}">
                <a16:creationId xmlns:a16="http://schemas.microsoft.com/office/drawing/2014/main" id="{10ABD120-A8D1-0412-91F1-276FF3C33DFE}"/>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楕円 66">
            <a:extLst>
              <a:ext uri="{FF2B5EF4-FFF2-40B4-BE49-F238E27FC236}">
                <a16:creationId xmlns:a16="http://schemas.microsoft.com/office/drawing/2014/main" id="{E4773BAE-04FD-3073-0A19-F6417B52610F}"/>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8" name="楕円 67">
            <a:extLst>
              <a:ext uri="{FF2B5EF4-FFF2-40B4-BE49-F238E27FC236}">
                <a16:creationId xmlns:a16="http://schemas.microsoft.com/office/drawing/2014/main" id="{4ED39111-EF32-BC26-26D3-7E84A2A5C665}"/>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9" name="楕円 68">
            <a:extLst>
              <a:ext uri="{FF2B5EF4-FFF2-40B4-BE49-F238E27FC236}">
                <a16:creationId xmlns:a16="http://schemas.microsoft.com/office/drawing/2014/main" id="{573C94D1-0E96-8451-E22F-0DDAB0FE4507}"/>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0" name="楕円 69">
            <a:extLst>
              <a:ext uri="{FF2B5EF4-FFF2-40B4-BE49-F238E27FC236}">
                <a16:creationId xmlns:a16="http://schemas.microsoft.com/office/drawing/2014/main" id="{18945C33-8723-26E8-8199-00BA5F9B88E0}"/>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1" name="楕円 70">
            <a:extLst>
              <a:ext uri="{FF2B5EF4-FFF2-40B4-BE49-F238E27FC236}">
                <a16:creationId xmlns:a16="http://schemas.microsoft.com/office/drawing/2014/main" id="{685A33BC-2FC1-A2AD-BDF9-257B401C1AD2}"/>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2" name="楕円 71">
            <a:extLst>
              <a:ext uri="{FF2B5EF4-FFF2-40B4-BE49-F238E27FC236}">
                <a16:creationId xmlns:a16="http://schemas.microsoft.com/office/drawing/2014/main" id="{AC7A4051-00C8-D100-D0EB-939661710D60}"/>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3" name="楕円 72">
            <a:extLst>
              <a:ext uri="{FF2B5EF4-FFF2-40B4-BE49-F238E27FC236}">
                <a16:creationId xmlns:a16="http://schemas.microsoft.com/office/drawing/2014/main" id="{D9F654C1-DFB4-8886-5B6E-B011C00DF677}"/>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4" name="楕円 73">
            <a:extLst>
              <a:ext uri="{FF2B5EF4-FFF2-40B4-BE49-F238E27FC236}">
                <a16:creationId xmlns:a16="http://schemas.microsoft.com/office/drawing/2014/main" id="{ED1773D4-A08D-C84B-D873-C0DCCC4A3916}"/>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5" name="楕円 74">
            <a:extLst>
              <a:ext uri="{FF2B5EF4-FFF2-40B4-BE49-F238E27FC236}">
                <a16:creationId xmlns:a16="http://schemas.microsoft.com/office/drawing/2014/main" id="{57C29F1C-5AA0-36F1-4E48-80006AD77062}"/>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6" name="楕円 75">
            <a:extLst>
              <a:ext uri="{FF2B5EF4-FFF2-40B4-BE49-F238E27FC236}">
                <a16:creationId xmlns:a16="http://schemas.microsoft.com/office/drawing/2014/main" id="{EF827955-B49B-F01E-7084-BEDA45853CE8}"/>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7" name="楕円 76">
            <a:extLst>
              <a:ext uri="{FF2B5EF4-FFF2-40B4-BE49-F238E27FC236}">
                <a16:creationId xmlns:a16="http://schemas.microsoft.com/office/drawing/2014/main" id="{9C99B273-2F7E-C693-78A8-CC2E18699E7B}"/>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8" name="楕円 77">
            <a:extLst>
              <a:ext uri="{FF2B5EF4-FFF2-40B4-BE49-F238E27FC236}">
                <a16:creationId xmlns:a16="http://schemas.microsoft.com/office/drawing/2014/main" id="{7A677F46-003C-F0FE-8E83-84AEA10BB32A}"/>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9" name="楕円 78">
            <a:extLst>
              <a:ext uri="{FF2B5EF4-FFF2-40B4-BE49-F238E27FC236}">
                <a16:creationId xmlns:a16="http://schemas.microsoft.com/office/drawing/2014/main" id="{181BBA50-E411-8893-F9B7-383F2C007819}"/>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0" name="楕円 79">
            <a:extLst>
              <a:ext uri="{FF2B5EF4-FFF2-40B4-BE49-F238E27FC236}">
                <a16:creationId xmlns:a16="http://schemas.microsoft.com/office/drawing/2014/main" id="{80FBBE02-A10B-7A8C-798A-CB66ABDBF00A}"/>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1" name="楕円 80">
            <a:extLst>
              <a:ext uri="{FF2B5EF4-FFF2-40B4-BE49-F238E27FC236}">
                <a16:creationId xmlns:a16="http://schemas.microsoft.com/office/drawing/2014/main" id="{DC3BE64E-EC37-8F30-2EFD-029D1B52956E}"/>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2" name="楕円 81">
            <a:extLst>
              <a:ext uri="{FF2B5EF4-FFF2-40B4-BE49-F238E27FC236}">
                <a16:creationId xmlns:a16="http://schemas.microsoft.com/office/drawing/2014/main" id="{7C583559-99D6-2F0E-5B40-C74EA0207D5E}"/>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3" name="楕円 82">
            <a:extLst>
              <a:ext uri="{FF2B5EF4-FFF2-40B4-BE49-F238E27FC236}">
                <a16:creationId xmlns:a16="http://schemas.microsoft.com/office/drawing/2014/main" id="{31B739E1-ACD7-45B1-00E0-A3980EF4DC1F}"/>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4" name="楕円 83">
            <a:extLst>
              <a:ext uri="{FF2B5EF4-FFF2-40B4-BE49-F238E27FC236}">
                <a16:creationId xmlns:a16="http://schemas.microsoft.com/office/drawing/2014/main" id="{3AA37D9E-4D36-6E1B-247F-F54F6AC89B5A}"/>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5" name="テキスト ボックス 84">
            <a:extLst>
              <a:ext uri="{FF2B5EF4-FFF2-40B4-BE49-F238E27FC236}">
                <a16:creationId xmlns:a16="http://schemas.microsoft.com/office/drawing/2014/main" id="{F62B69E4-1464-906F-32C5-2729B75EF549}"/>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Tree>
    <p:extLst>
      <p:ext uri="{BB962C8B-B14F-4D97-AF65-F5344CB8AC3E}">
        <p14:creationId xmlns:p14="http://schemas.microsoft.com/office/powerpoint/2010/main" val="1146418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9A00-C9A7-5AC1-2694-5E841AB72CB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3D340B-9103-56A8-B815-F15C50D2F679}"/>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78A3F2DE-86F5-C757-80F1-5B45B194F172}"/>
              </a:ext>
            </a:extLst>
          </p:cNvPr>
          <p:cNvSpPr>
            <a:spLocks noGrp="1"/>
          </p:cNvSpPr>
          <p:nvPr>
            <p:ph type="sldNum" sz="quarter" idx="12"/>
          </p:nvPr>
        </p:nvSpPr>
        <p:spPr/>
        <p:txBody>
          <a:bodyPr/>
          <a:lstStyle/>
          <a:p>
            <a:fld id="{B5C67937-D10B-4F1B-BCB2-26B69D4AE1E2}" type="slidenum">
              <a:rPr kumimoji="1" lang="ja-JP" altLang="en-US" smtClean="0"/>
              <a:pPr/>
              <a:t>19</a:t>
            </a:fld>
            <a:endParaRPr kumimoji="1" lang="ja-JP" altLang="en-US" dirty="0"/>
          </a:p>
        </p:txBody>
      </p:sp>
      <p:sp>
        <p:nvSpPr>
          <p:cNvPr id="4" name="テキスト プレースホルダー 3">
            <a:extLst>
              <a:ext uri="{FF2B5EF4-FFF2-40B4-BE49-F238E27FC236}">
                <a16:creationId xmlns:a16="http://schemas.microsoft.com/office/drawing/2014/main" id="{BC0299C5-E154-A401-B458-0CF491AD329A}"/>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66EE72AF-7E59-3DA8-632D-97ADEDF8377A}"/>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208F41CD-548D-E305-85B3-D97FD4AC8220}"/>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0F8A4461-F8C0-08B1-DAE0-7D7BDA1A89C0}"/>
              </a:ext>
            </a:extLst>
          </p:cNvPr>
          <p:cNvSpPr/>
          <p:nvPr/>
        </p:nvSpPr>
        <p:spPr>
          <a:xfrm>
            <a:off x="8068936"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14F1024D-8743-A0B9-BB85-6912648B0A9D}"/>
              </a:ext>
            </a:extLst>
          </p:cNvPr>
          <p:cNvSpPr txBox="1"/>
          <p:nvPr/>
        </p:nvSpPr>
        <p:spPr>
          <a:xfrm>
            <a:off x="8136707" y="2840237"/>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47" name="楕円 46">
            <a:extLst>
              <a:ext uri="{FF2B5EF4-FFF2-40B4-BE49-F238E27FC236}">
                <a16:creationId xmlns:a16="http://schemas.microsoft.com/office/drawing/2014/main" id="{8DB7CD53-05A9-A714-4156-4E313C034B7E}"/>
              </a:ext>
            </a:extLst>
          </p:cNvPr>
          <p:cNvSpPr/>
          <p:nvPr/>
        </p:nvSpPr>
        <p:spPr>
          <a:xfrm>
            <a:off x="4952567" y="607321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8" name="テキスト ボックス 47">
            <a:extLst>
              <a:ext uri="{FF2B5EF4-FFF2-40B4-BE49-F238E27FC236}">
                <a16:creationId xmlns:a16="http://schemas.microsoft.com/office/drawing/2014/main" id="{185DA054-E653-B522-6531-00C923E6761F}"/>
              </a:ext>
            </a:extLst>
          </p:cNvPr>
          <p:cNvSpPr txBox="1"/>
          <p:nvPr/>
        </p:nvSpPr>
        <p:spPr>
          <a:xfrm>
            <a:off x="5122689" y="5912312"/>
            <a:ext cx="2710853" cy="400110"/>
          </a:xfrm>
          <a:prstGeom prst="rect">
            <a:avLst/>
          </a:prstGeom>
          <a:noFill/>
        </p:spPr>
        <p:txBody>
          <a:bodyPr wrap="square" rtlCol="0">
            <a:spAutoFit/>
          </a:bodyPr>
          <a:lstStyle/>
          <a:p>
            <a:pPr algn="ctr"/>
            <a:r>
              <a:rPr kumimoji="1" lang="en-US" altLang="ja-JP" sz="2000" dirty="0"/>
              <a:t>: </a:t>
            </a:r>
            <a:r>
              <a:rPr kumimoji="1" lang="ja-JP" altLang="en-US" sz="2000" dirty="0"/>
              <a:t>追加したコードワード</a:t>
            </a:r>
          </a:p>
        </p:txBody>
      </p:sp>
      <p:sp>
        <p:nvSpPr>
          <p:cNvPr id="5" name="楕円 4">
            <a:extLst>
              <a:ext uri="{FF2B5EF4-FFF2-40B4-BE49-F238E27FC236}">
                <a16:creationId xmlns:a16="http://schemas.microsoft.com/office/drawing/2014/main" id="{A461A2E9-C28A-2B12-285F-5279740B3AB5}"/>
              </a:ext>
            </a:extLst>
          </p:cNvPr>
          <p:cNvSpPr/>
          <p:nvPr/>
        </p:nvSpPr>
        <p:spPr>
          <a:xfrm>
            <a:off x="8454767" y="437600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6" name="楕円 55">
            <a:extLst>
              <a:ext uri="{FF2B5EF4-FFF2-40B4-BE49-F238E27FC236}">
                <a16:creationId xmlns:a16="http://schemas.microsoft.com/office/drawing/2014/main" id="{C941FEF3-4CE8-5BAB-522E-325F0A7F12AD}"/>
              </a:ext>
            </a:extLst>
          </p:cNvPr>
          <p:cNvSpPr/>
          <p:nvPr/>
        </p:nvSpPr>
        <p:spPr>
          <a:xfrm>
            <a:off x="8584838" y="35121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2451E884-F140-8373-0EA2-7C54B0BD68E8}"/>
              </a:ext>
            </a:extLst>
          </p:cNvPr>
          <p:cNvSpPr/>
          <p:nvPr/>
        </p:nvSpPr>
        <p:spPr>
          <a:xfrm>
            <a:off x="10276854" y="50117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8" name="楕円 57">
            <a:extLst>
              <a:ext uri="{FF2B5EF4-FFF2-40B4-BE49-F238E27FC236}">
                <a16:creationId xmlns:a16="http://schemas.microsoft.com/office/drawing/2014/main" id="{8D370741-B143-F50B-A737-35EA8A1A73C5}"/>
              </a:ext>
            </a:extLst>
          </p:cNvPr>
          <p:cNvSpPr/>
          <p:nvPr/>
        </p:nvSpPr>
        <p:spPr>
          <a:xfrm>
            <a:off x="9174291" y="48267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9" name="楕円 58">
            <a:extLst>
              <a:ext uri="{FF2B5EF4-FFF2-40B4-BE49-F238E27FC236}">
                <a16:creationId xmlns:a16="http://schemas.microsoft.com/office/drawing/2014/main" id="{842DF6C4-C683-C34E-BAEC-8DB811A61020}"/>
              </a:ext>
            </a:extLst>
          </p:cNvPr>
          <p:cNvSpPr/>
          <p:nvPr/>
        </p:nvSpPr>
        <p:spPr>
          <a:xfrm>
            <a:off x="8979801" y="3976091"/>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楕円 59">
            <a:extLst>
              <a:ext uri="{FF2B5EF4-FFF2-40B4-BE49-F238E27FC236}">
                <a16:creationId xmlns:a16="http://schemas.microsoft.com/office/drawing/2014/main" id="{0DB87DEC-1F6C-4C92-34B7-3390BEA5D7E9}"/>
              </a:ext>
            </a:extLst>
          </p:cNvPr>
          <p:cNvSpPr/>
          <p:nvPr/>
        </p:nvSpPr>
        <p:spPr>
          <a:xfrm>
            <a:off x="9508938" y="337500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1" name="楕円 60">
            <a:extLst>
              <a:ext uri="{FF2B5EF4-FFF2-40B4-BE49-F238E27FC236}">
                <a16:creationId xmlns:a16="http://schemas.microsoft.com/office/drawing/2014/main" id="{18CFE2D1-0F89-3FE8-6048-A9FEB28B704F}"/>
              </a:ext>
            </a:extLst>
          </p:cNvPr>
          <p:cNvSpPr/>
          <p:nvPr/>
        </p:nvSpPr>
        <p:spPr>
          <a:xfrm>
            <a:off x="9986416" y="4216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C48EE81C-4A15-57E5-B0C6-9205CBDE66BC}"/>
              </a:ext>
            </a:extLst>
          </p:cNvPr>
          <p:cNvSpPr/>
          <p:nvPr/>
        </p:nvSpPr>
        <p:spPr>
          <a:xfrm>
            <a:off x="10371978" y="316286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123B6F22-7024-102D-27CD-B4207AEEFBFA}"/>
              </a:ext>
            </a:extLst>
          </p:cNvPr>
          <p:cNvSpPr/>
          <p:nvPr/>
        </p:nvSpPr>
        <p:spPr>
          <a:xfrm>
            <a:off x="8563562" y="520736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6" name="楕円 65">
            <a:extLst>
              <a:ext uri="{FF2B5EF4-FFF2-40B4-BE49-F238E27FC236}">
                <a16:creationId xmlns:a16="http://schemas.microsoft.com/office/drawing/2014/main" id="{4900C644-9729-B9DA-F170-845B26AB22B8}"/>
              </a:ext>
            </a:extLst>
          </p:cNvPr>
          <p:cNvSpPr/>
          <p:nvPr/>
        </p:nvSpPr>
        <p:spPr>
          <a:xfrm>
            <a:off x="9774750" y="4691848"/>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楕円 66">
            <a:extLst>
              <a:ext uri="{FF2B5EF4-FFF2-40B4-BE49-F238E27FC236}">
                <a16:creationId xmlns:a16="http://schemas.microsoft.com/office/drawing/2014/main" id="{0011860C-BF8D-B75F-96FC-147D8362CE5E}"/>
              </a:ext>
            </a:extLst>
          </p:cNvPr>
          <p:cNvSpPr/>
          <p:nvPr/>
        </p:nvSpPr>
        <p:spPr>
          <a:xfrm>
            <a:off x="8478513" y="369840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8" name="楕円 67">
            <a:extLst>
              <a:ext uri="{FF2B5EF4-FFF2-40B4-BE49-F238E27FC236}">
                <a16:creationId xmlns:a16="http://schemas.microsoft.com/office/drawing/2014/main" id="{12F9AC90-6CB1-D3C9-AA16-CA3BDC6CCC89}"/>
              </a:ext>
            </a:extLst>
          </p:cNvPr>
          <p:cNvSpPr/>
          <p:nvPr/>
        </p:nvSpPr>
        <p:spPr>
          <a:xfrm>
            <a:off x="8668378" y="4289494"/>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9" name="楕円 68">
            <a:extLst>
              <a:ext uri="{FF2B5EF4-FFF2-40B4-BE49-F238E27FC236}">
                <a16:creationId xmlns:a16="http://schemas.microsoft.com/office/drawing/2014/main" id="{A2B2BB3C-5BD5-8419-62D5-B474EF5E41A8}"/>
              </a:ext>
            </a:extLst>
          </p:cNvPr>
          <p:cNvSpPr/>
          <p:nvPr/>
        </p:nvSpPr>
        <p:spPr>
          <a:xfrm>
            <a:off x="9668425" y="3767365"/>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0" name="楕円 69">
            <a:extLst>
              <a:ext uri="{FF2B5EF4-FFF2-40B4-BE49-F238E27FC236}">
                <a16:creationId xmlns:a16="http://schemas.microsoft.com/office/drawing/2014/main" id="{0D2C1DCD-C5D6-B677-01C3-C498D05E8847}"/>
              </a:ext>
            </a:extLst>
          </p:cNvPr>
          <p:cNvSpPr/>
          <p:nvPr/>
        </p:nvSpPr>
        <p:spPr>
          <a:xfrm>
            <a:off x="10464800" y="352710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1" name="楕円 70">
            <a:extLst>
              <a:ext uri="{FF2B5EF4-FFF2-40B4-BE49-F238E27FC236}">
                <a16:creationId xmlns:a16="http://schemas.microsoft.com/office/drawing/2014/main" id="{7DA51BE4-E7F0-7356-9F1B-D121B50835CD}"/>
              </a:ext>
            </a:extLst>
          </p:cNvPr>
          <p:cNvSpPr/>
          <p:nvPr/>
        </p:nvSpPr>
        <p:spPr>
          <a:xfrm>
            <a:off x="9562100" y="3240347"/>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2" name="楕円 71">
            <a:extLst>
              <a:ext uri="{FF2B5EF4-FFF2-40B4-BE49-F238E27FC236}">
                <a16:creationId xmlns:a16="http://schemas.microsoft.com/office/drawing/2014/main" id="{8FBD4FB2-7B4F-1EF5-1D73-BB68A90E2301}"/>
              </a:ext>
            </a:extLst>
          </p:cNvPr>
          <p:cNvSpPr/>
          <p:nvPr/>
        </p:nvSpPr>
        <p:spPr>
          <a:xfrm>
            <a:off x="9054218" y="4645752"/>
            <a:ext cx="106325" cy="108000"/>
          </a:xfrm>
          <a:prstGeom prst="ellipse">
            <a:avLst/>
          </a:prstGeom>
          <a:solidFill>
            <a:schemeClr val="accent1"/>
          </a:solid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3" name="テキスト ボックス 72">
            <a:extLst>
              <a:ext uri="{FF2B5EF4-FFF2-40B4-BE49-F238E27FC236}">
                <a16:creationId xmlns:a16="http://schemas.microsoft.com/office/drawing/2014/main" id="{E7BE17C5-9A6B-F9AA-2F37-D9FE20268DC0}"/>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74" name="テキスト ボックス 73">
            <a:extLst>
              <a:ext uri="{FF2B5EF4-FFF2-40B4-BE49-F238E27FC236}">
                <a16:creationId xmlns:a16="http://schemas.microsoft.com/office/drawing/2014/main" id="{7AF4D0B5-C9CA-D568-6248-E4BC36990ED5}"/>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75" name="四角形: 角を丸くする 74">
            <a:extLst>
              <a:ext uri="{FF2B5EF4-FFF2-40B4-BE49-F238E27FC236}">
                <a16:creationId xmlns:a16="http://schemas.microsoft.com/office/drawing/2014/main" id="{DBD6FE9F-BD73-9DF8-907F-7DEE6D05CA84}"/>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6" name="テキスト ボックス 75">
            <a:extLst>
              <a:ext uri="{FF2B5EF4-FFF2-40B4-BE49-F238E27FC236}">
                <a16:creationId xmlns:a16="http://schemas.microsoft.com/office/drawing/2014/main" id="{2B408CAA-3A7B-4D53-0840-C3F79F4CF765}"/>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77" name="楕円 76">
            <a:extLst>
              <a:ext uri="{FF2B5EF4-FFF2-40B4-BE49-F238E27FC236}">
                <a16:creationId xmlns:a16="http://schemas.microsoft.com/office/drawing/2014/main" id="{5B2C1070-17E4-AD6F-ED28-38EE36B5B6FA}"/>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8" name="楕円 77">
            <a:extLst>
              <a:ext uri="{FF2B5EF4-FFF2-40B4-BE49-F238E27FC236}">
                <a16:creationId xmlns:a16="http://schemas.microsoft.com/office/drawing/2014/main" id="{F564B8CD-840F-D9AD-B93D-25DFD1AD0B54}"/>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9" name="楕円 78">
            <a:extLst>
              <a:ext uri="{FF2B5EF4-FFF2-40B4-BE49-F238E27FC236}">
                <a16:creationId xmlns:a16="http://schemas.microsoft.com/office/drawing/2014/main" id="{86F3B679-3562-EB18-6E1D-793E9507AB0F}"/>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0" name="楕円 79">
            <a:extLst>
              <a:ext uri="{FF2B5EF4-FFF2-40B4-BE49-F238E27FC236}">
                <a16:creationId xmlns:a16="http://schemas.microsoft.com/office/drawing/2014/main" id="{F084A44A-065C-8D2D-8F0F-707BD9B63701}"/>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1" name="楕円 80">
            <a:extLst>
              <a:ext uri="{FF2B5EF4-FFF2-40B4-BE49-F238E27FC236}">
                <a16:creationId xmlns:a16="http://schemas.microsoft.com/office/drawing/2014/main" id="{260CAA31-3557-3A19-4A38-1E6681BFAE80}"/>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2" name="楕円 81">
            <a:extLst>
              <a:ext uri="{FF2B5EF4-FFF2-40B4-BE49-F238E27FC236}">
                <a16:creationId xmlns:a16="http://schemas.microsoft.com/office/drawing/2014/main" id="{D6139FB3-4692-1EA1-32EA-7D7A4A723416}"/>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3" name="楕円 82">
            <a:extLst>
              <a:ext uri="{FF2B5EF4-FFF2-40B4-BE49-F238E27FC236}">
                <a16:creationId xmlns:a16="http://schemas.microsoft.com/office/drawing/2014/main" id="{75F45FC6-623B-8B75-D031-00F4EE6DC0F1}"/>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4" name="楕円 83">
            <a:extLst>
              <a:ext uri="{FF2B5EF4-FFF2-40B4-BE49-F238E27FC236}">
                <a16:creationId xmlns:a16="http://schemas.microsoft.com/office/drawing/2014/main" id="{CAF701A6-ACAF-96D8-3955-09689B4D5079}"/>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5" name="楕円 84">
            <a:extLst>
              <a:ext uri="{FF2B5EF4-FFF2-40B4-BE49-F238E27FC236}">
                <a16:creationId xmlns:a16="http://schemas.microsoft.com/office/drawing/2014/main" id="{55D96A6A-5F55-FC9E-CC0E-5A79D26906C3}"/>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6" name="楕円 85">
            <a:extLst>
              <a:ext uri="{FF2B5EF4-FFF2-40B4-BE49-F238E27FC236}">
                <a16:creationId xmlns:a16="http://schemas.microsoft.com/office/drawing/2014/main" id="{5645319F-B569-72C5-ECF5-E584CC79E1E6}"/>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7" name="楕円 86">
            <a:extLst>
              <a:ext uri="{FF2B5EF4-FFF2-40B4-BE49-F238E27FC236}">
                <a16:creationId xmlns:a16="http://schemas.microsoft.com/office/drawing/2014/main" id="{73D9EBB7-0BBC-43FB-DBF8-043738EA2DD7}"/>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8" name="楕円 87">
            <a:extLst>
              <a:ext uri="{FF2B5EF4-FFF2-40B4-BE49-F238E27FC236}">
                <a16:creationId xmlns:a16="http://schemas.microsoft.com/office/drawing/2014/main" id="{7B5E2D54-A107-9F28-7BFC-CC614B1114A7}"/>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9" name="楕円 88">
            <a:extLst>
              <a:ext uri="{FF2B5EF4-FFF2-40B4-BE49-F238E27FC236}">
                <a16:creationId xmlns:a16="http://schemas.microsoft.com/office/drawing/2014/main" id="{2B940E7E-5FF3-AF01-3278-1E05E6383AD9}"/>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0" name="楕円 89">
            <a:extLst>
              <a:ext uri="{FF2B5EF4-FFF2-40B4-BE49-F238E27FC236}">
                <a16:creationId xmlns:a16="http://schemas.microsoft.com/office/drawing/2014/main" id="{8541EDB5-1F7B-F528-D785-00BE77295A27}"/>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1" name="楕円 90">
            <a:extLst>
              <a:ext uri="{FF2B5EF4-FFF2-40B4-BE49-F238E27FC236}">
                <a16:creationId xmlns:a16="http://schemas.microsoft.com/office/drawing/2014/main" id="{07C12E9F-711F-8DBF-7D2B-2D6C88D9947E}"/>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2" name="楕円 91">
            <a:extLst>
              <a:ext uri="{FF2B5EF4-FFF2-40B4-BE49-F238E27FC236}">
                <a16:creationId xmlns:a16="http://schemas.microsoft.com/office/drawing/2014/main" id="{39868994-4FAF-18F9-2241-8D3C92490C36}"/>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3" name="楕円 92">
            <a:extLst>
              <a:ext uri="{FF2B5EF4-FFF2-40B4-BE49-F238E27FC236}">
                <a16:creationId xmlns:a16="http://schemas.microsoft.com/office/drawing/2014/main" id="{3D298682-E9EB-57EB-0FA2-EFEAC6F93162}"/>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4" name="楕円 93">
            <a:extLst>
              <a:ext uri="{FF2B5EF4-FFF2-40B4-BE49-F238E27FC236}">
                <a16:creationId xmlns:a16="http://schemas.microsoft.com/office/drawing/2014/main" id="{7E33C2D6-DCDA-AE9D-1EA0-21450C187A0E}"/>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5" name="楕円 94">
            <a:extLst>
              <a:ext uri="{FF2B5EF4-FFF2-40B4-BE49-F238E27FC236}">
                <a16:creationId xmlns:a16="http://schemas.microsoft.com/office/drawing/2014/main" id="{CA3AF03C-37E9-2BE2-A471-8300E6BE4D65}"/>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6" name="楕円 95">
            <a:extLst>
              <a:ext uri="{FF2B5EF4-FFF2-40B4-BE49-F238E27FC236}">
                <a16:creationId xmlns:a16="http://schemas.microsoft.com/office/drawing/2014/main" id="{475CBE77-D340-E649-A97C-8F0581539FFF}"/>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7" name="楕円 96">
            <a:extLst>
              <a:ext uri="{FF2B5EF4-FFF2-40B4-BE49-F238E27FC236}">
                <a16:creationId xmlns:a16="http://schemas.microsoft.com/office/drawing/2014/main" id="{F8365DA7-C905-3361-B9A6-E5E4238866DB}"/>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8" name="楕円 97">
            <a:extLst>
              <a:ext uri="{FF2B5EF4-FFF2-40B4-BE49-F238E27FC236}">
                <a16:creationId xmlns:a16="http://schemas.microsoft.com/office/drawing/2014/main" id="{AF5B721D-D47B-5C37-E1C4-892AD06B1B18}"/>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9" name="楕円 98">
            <a:extLst>
              <a:ext uri="{FF2B5EF4-FFF2-40B4-BE49-F238E27FC236}">
                <a16:creationId xmlns:a16="http://schemas.microsoft.com/office/drawing/2014/main" id="{8DD09C11-4492-78CE-4C23-97E9FC261CCE}"/>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00" name="楕円 99">
            <a:extLst>
              <a:ext uri="{FF2B5EF4-FFF2-40B4-BE49-F238E27FC236}">
                <a16:creationId xmlns:a16="http://schemas.microsoft.com/office/drawing/2014/main" id="{74517A26-F83D-80F9-5C49-258DA2C66544}"/>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01" name="テキスト ボックス 100">
            <a:extLst>
              <a:ext uri="{FF2B5EF4-FFF2-40B4-BE49-F238E27FC236}">
                <a16:creationId xmlns:a16="http://schemas.microsoft.com/office/drawing/2014/main" id="{0578603C-FBCF-C801-93D8-FF13C8A4615F}"/>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
        <p:nvSpPr>
          <p:cNvPr id="102" name="テキスト ボックス 101">
            <a:extLst>
              <a:ext uri="{FF2B5EF4-FFF2-40B4-BE49-F238E27FC236}">
                <a16:creationId xmlns:a16="http://schemas.microsoft.com/office/drawing/2014/main" id="{6CAC0576-0ED6-9E7B-0C05-8A759961E862}"/>
              </a:ext>
            </a:extLst>
          </p:cNvPr>
          <p:cNvSpPr txBox="1"/>
          <p:nvPr/>
        </p:nvSpPr>
        <p:spPr>
          <a:xfrm>
            <a:off x="7188078" y="1959280"/>
            <a:ext cx="4641719" cy="461665"/>
          </a:xfrm>
          <a:prstGeom prst="rect">
            <a:avLst/>
          </a:prstGeom>
          <a:noFill/>
        </p:spPr>
        <p:txBody>
          <a:bodyPr wrap="square" rtlCol="0">
            <a:spAutoFit/>
          </a:bodyPr>
          <a:lstStyle/>
          <a:p>
            <a:pPr algn="ctr"/>
            <a:r>
              <a:rPr kumimoji="1" lang="ja-JP" altLang="en-US" sz="2400" dirty="0"/>
              <a:t>タスク開始時に</a:t>
            </a:r>
            <a:r>
              <a:rPr lang="ja-JP" altLang="en-US" sz="2400" dirty="0">
                <a:solidFill>
                  <a:srgbClr val="FF0000"/>
                </a:solidFill>
              </a:rPr>
              <a:t>コードワードを追加</a:t>
            </a:r>
            <a:endParaRPr kumimoji="1" lang="ja-JP" altLang="en-US" sz="2400" dirty="0">
              <a:solidFill>
                <a:srgbClr val="FF0000"/>
              </a:solidFill>
            </a:endParaRPr>
          </a:p>
        </p:txBody>
      </p:sp>
    </p:spTree>
    <p:extLst>
      <p:ext uri="{BB962C8B-B14F-4D97-AF65-F5344CB8AC3E}">
        <p14:creationId xmlns:p14="http://schemas.microsoft.com/office/powerpoint/2010/main" val="356502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53D39-BA59-1A99-D72A-AFE8A6316E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74DF137-4BE3-4F47-01B1-CF2DDEB5662F}"/>
              </a:ext>
            </a:extLst>
          </p:cNvPr>
          <p:cNvSpPr>
            <a:spLocks noGrp="1"/>
          </p:cNvSpPr>
          <p:nvPr>
            <p:ph type="title"/>
          </p:nvPr>
        </p:nvSpPr>
        <p:spPr/>
        <p:txBody>
          <a:bodyPr/>
          <a:lstStyle/>
          <a:p>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7BD16884-F35C-C3B8-9149-630AC34A92F7}"/>
              </a:ext>
            </a:extLst>
          </p:cNvPr>
          <p:cNvSpPr>
            <a:spLocks noGrp="1"/>
          </p:cNvSpPr>
          <p:nvPr>
            <p:ph idx="1"/>
          </p:nvPr>
        </p:nvSpPr>
        <p:spPr>
          <a:xfrm>
            <a:off x="779316" y="4425188"/>
            <a:ext cx="9671627" cy="461665"/>
          </a:xfrm>
        </p:spPr>
        <p:txBody>
          <a:bodyPr/>
          <a:lstStyle/>
          <a:p>
            <a:pPr marL="457200" indent="-457200">
              <a:buFont typeface="Wingdings" panose="05000000000000000000" pitchFamily="2" charset="2"/>
              <a:buChar char="Ø"/>
            </a:pPr>
            <a:r>
              <a:rPr lang="ja-JP" altLang="en-US" sz="2400" dirty="0">
                <a:solidFill>
                  <a:srgbClr val="FF0000"/>
                </a:solidFill>
              </a:rPr>
              <a:t>継続的に学習可能なモデル</a:t>
            </a:r>
            <a:r>
              <a:rPr lang="ja-JP" altLang="en-US" sz="2400" dirty="0"/>
              <a:t>が求められる．</a:t>
            </a:r>
            <a:endParaRPr lang="en-US" altLang="ja-JP" sz="2400" dirty="0"/>
          </a:p>
        </p:txBody>
      </p:sp>
      <p:sp>
        <p:nvSpPr>
          <p:cNvPr id="4" name="スライド番号プレースホルダー 3">
            <a:extLst>
              <a:ext uri="{FF2B5EF4-FFF2-40B4-BE49-F238E27FC236}">
                <a16:creationId xmlns:a16="http://schemas.microsoft.com/office/drawing/2014/main" id="{7FE4C5A6-663A-00F7-9693-A71414FAFAEA}"/>
              </a:ext>
            </a:extLst>
          </p:cNvPr>
          <p:cNvSpPr>
            <a:spLocks noGrp="1"/>
          </p:cNvSpPr>
          <p:nvPr>
            <p:ph type="sldNum" sz="quarter" idx="12"/>
          </p:nvPr>
        </p:nvSpPr>
        <p:spPr/>
        <p:txBody>
          <a:bodyPr/>
          <a:lstStyle/>
          <a:p>
            <a:fld id="{B5C67937-D10B-4F1B-BCB2-26B69D4AE1E2}" type="slidenum">
              <a:rPr kumimoji="1" lang="ja-JP" altLang="en-US" smtClean="0"/>
              <a:pPr/>
              <a:t>2</a:t>
            </a:fld>
            <a:endParaRPr kumimoji="1" lang="ja-JP" altLang="en-US" dirty="0"/>
          </a:p>
        </p:txBody>
      </p:sp>
      <p:sp>
        <p:nvSpPr>
          <p:cNvPr id="7" name="テキスト ボックス 6">
            <a:extLst>
              <a:ext uri="{FF2B5EF4-FFF2-40B4-BE49-F238E27FC236}">
                <a16:creationId xmlns:a16="http://schemas.microsoft.com/office/drawing/2014/main" id="{27C9DFD3-8058-33CC-855C-ED4064784655}"/>
              </a:ext>
            </a:extLst>
          </p:cNvPr>
          <p:cNvSpPr txBox="1"/>
          <p:nvPr/>
        </p:nvSpPr>
        <p:spPr>
          <a:xfrm>
            <a:off x="313660" y="1391575"/>
            <a:ext cx="11573540" cy="954107"/>
          </a:xfrm>
          <a:prstGeom prst="rect">
            <a:avLst/>
          </a:prstGeom>
          <a:noFill/>
        </p:spPr>
        <p:txBody>
          <a:bodyPr wrap="square">
            <a:spAutoFit/>
          </a:bodyPr>
          <a:lstStyle/>
          <a:p>
            <a:pPr marL="457200" indent="-457200">
              <a:buFont typeface="Arial" panose="020B0604020202020204" pitchFamily="34" charset="0"/>
              <a:buChar char="•"/>
            </a:pPr>
            <a:r>
              <a:rPr kumimoji="1" lang="ja-JP" altLang="en-US" sz="2800" dirty="0"/>
              <a:t>近年，</a:t>
            </a:r>
            <a:r>
              <a:rPr kumimoji="1" lang="en-US" altLang="ja-JP" sz="2800" dirty="0"/>
              <a:t>IoT</a:t>
            </a:r>
            <a:r>
              <a:rPr lang="ja-JP" altLang="en-US" sz="2800" dirty="0"/>
              <a:t>化により多くのデータが獲得可能であるが，ほとんどのデータは</a:t>
            </a:r>
            <a:br>
              <a:rPr lang="en-US" altLang="ja-JP" sz="2800" dirty="0"/>
            </a:br>
            <a:r>
              <a:rPr lang="ja-JP" altLang="en-US" sz="2800" dirty="0">
                <a:solidFill>
                  <a:schemeClr val="accent2"/>
                </a:solidFill>
              </a:rPr>
              <a:t>ラベルを手動で付ける必要がある</a:t>
            </a:r>
            <a:r>
              <a:rPr lang="ja-JP" altLang="en-US" sz="2800" dirty="0"/>
              <a:t>．</a:t>
            </a:r>
            <a:endParaRPr lang="en-US" altLang="ja-JP" sz="2800" dirty="0"/>
          </a:p>
        </p:txBody>
      </p:sp>
      <p:sp>
        <p:nvSpPr>
          <p:cNvPr id="9" name="テキスト ボックス 8">
            <a:extLst>
              <a:ext uri="{FF2B5EF4-FFF2-40B4-BE49-F238E27FC236}">
                <a16:creationId xmlns:a16="http://schemas.microsoft.com/office/drawing/2014/main" id="{963515E7-DC8D-BFB0-8527-65843AB44850}"/>
              </a:ext>
            </a:extLst>
          </p:cNvPr>
          <p:cNvSpPr txBox="1"/>
          <p:nvPr/>
        </p:nvSpPr>
        <p:spPr>
          <a:xfrm>
            <a:off x="779316" y="2405615"/>
            <a:ext cx="9106555" cy="830997"/>
          </a:xfrm>
          <a:prstGeom prst="rect">
            <a:avLst/>
          </a:prstGeom>
          <a:noFill/>
        </p:spPr>
        <p:txBody>
          <a:bodyPr wrap="square">
            <a:spAutoFit/>
          </a:bodyPr>
          <a:lstStyle/>
          <a:p>
            <a:pPr marL="457200" indent="-457200">
              <a:buFont typeface="Wingdings" panose="05000000000000000000" pitchFamily="2" charset="2"/>
              <a:buChar char="Ø"/>
            </a:pPr>
            <a:r>
              <a:rPr lang="ja-JP" altLang="en-US" sz="2400" dirty="0">
                <a:solidFill>
                  <a:srgbClr val="FF0000"/>
                </a:solidFill>
              </a:rPr>
              <a:t>データラベルなしで学習可能なモデル</a:t>
            </a:r>
            <a:r>
              <a:rPr lang="ja-JP" altLang="en-US" sz="2400" dirty="0"/>
              <a:t>が求められる．</a:t>
            </a:r>
            <a:endParaRPr lang="en-US" altLang="ja-JP" sz="2400" dirty="0"/>
          </a:p>
          <a:p>
            <a:pPr marL="457200" indent="-457200">
              <a:buFont typeface="Wingdings" panose="05000000000000000000" pitchFamily="2" charset="2"/>
              <a:buChar char="Ø"/>
            </a:pPr>
            <a:endParaRPr lang="en-US" altLang="ja-JP" sz="2400" dirty="0"/>
          </a:p>
        </p:txBody>
      </p:sp>
      <p:sp>
        <p:nvSpPr>
          <p:cNvPr id="11" name="テキスト ボックス 10">
            <a:extLst>
              <a:ext uri="{FF2B5EF4-FFF2-40B4-BE49-F238E27FC236}">
                <a16:creationId xmlns:a16="http://schemas.microsoft.com/office/drawing/2014/main" id="{A4886ADF-2069-E145-BE5A-196D41E00A2D}"/>
              </a:ext>
            </a:extLst>
          </p:cNvPr>
          <p:cNvSpPr txBox="1"/>
          <p:nvPr/>
        </p:nvSpPr>
        <p:spPr>
          <a:xfrm>
            <a:off x="313660" y="3429000"/>
            <a:ext cx="11573540" cy="954107"/>
          </a:xfrm>
          <a:prstGeom prst="rect">
            <a:avLst/>
          </a:prstGeom>
          <a:noFill/>
        </p:spPr>
        <p:txBody>
          <a:bodyPr wrap="square">
            <a:spAutoFit/>
          </a:bodyPr>
          <a:lstStyle/>
          <a:p>
            <a:pPr marL="457200" indent="-457200">
              <a:buFont typeface="Arial" panose="020B0604020202020204" pitchFamily="34" charset="0"/>
              <a:buChar char="•"/>
            </a:pPr>
            <a:r>
              <a:rPr kumimoji="1" lang="ja-JP" altLang="en-US" sz="2800" dirty="0"/>
              <a:t>データは継続的に獲得されるが，得られるたびに</a:t>
            </a:r>
            <a:r>
              <a:rPr kumimoji="1" lang="ja-JP" altLang="en-US" sz="2800" dirty="0">
                <a:solidFill>
                  <a:schemeClr val="accent2"/>
                </a:solidFill>
              </a:rPr>
              <a:t>再学習を行うモデルでは，大量の計算資源が必要</a:t>
            </a:r>
            <a:r>
              <a:rPr kumimoji="1" lang="ja-JP" altLang="en-US" sz="2800" dirty="0"/>
              <a:t>で，現実的ではない．</a:t>
            </a:r>
            <a:endParaRPr kumimoji="1" lang="en-US" altLang="ja-JP" sz="2800" dirty="0"/>
          </a:p>
        </p:txBody>
      </p:sp>
      <p:sp>
        <p:nvSpPr>
          <p:cNvPr id="12" name="テキスト ボックス 11">
            <a:extLst>
              <a:ext uri="{FF2B5EF4-FFF2-40B4-BE49-F238E27FC236}">
                <a16:creationId xmlns:a16="http://schemas.microsoft.com/office/drawing/2014/main" id="{9EC5C321-303F-95DF-E852-608260C1331A}"/>
              </a:ext>
            </a:extLst>
          </p:cNvPr>
          <p:cNvSpPr txBox="1"/>
          <p:nvPr/>
        </p:nvSpPr>
        <p:spPr>
          <a:xfrm>
            <a:off x="101600" y="5390600"/>
            <a:ext cx="11978784" cy="954107"/>
          </a:xfrm>
          <a:prstGeom prst="rect">
            <a:avLst/>
          </a:prstGeom>
          <a:noFill/>
        </p:spPr>
        <p:txBody>
          <a:bodyPr wrap="square" rtlCol="0">
            <a:spAutoFit/>
          </a:bodyPr>
          <a:lstStyle/>
          <a:p>
            <a:pPr marL="457200" indent="-457200" algn="just">
              <a:buFont typeface="Wingdings" panose="05000000000000000000" pitchFamily="2" charset="2"/>
              <a:buChar char="è"/>
            </a:pPr>
            <a:r>
              <a:rPr kumimoji="1" lang="ja-JP" altLang="en-US" sz="2800" dirty="0">
                <a:sym typeface="Wingdings" panose="05000000000000000000" pitchFamily="2" charset="2"/>
              </a:rPr>
              <a:t>教師なし継続学習 </a:t>
            </a:r>
            <a:r>
              <a:rPr kumimoji="1" lang="en-US" altLang="ja-JP" sz="2800" dirty="0">
                <a:sym typeface="Wingdings" panose="05000000000000000000" pitchFamily="2" charset="2"/>
              </a:rPr>
              <a:t>(Unsupervised Continual Learning: UCL) </a:t>
            </a:r>
            <a:r>
              <a:rPr kumimoji="1" lang="ja-JP" altLang="en-US" sz="2800" dirty="0">
                <a:sym typeface="Wingdings" panose="05000000000000000000" pitchFamily="2" charset="2"/>
              </a:rPr>
              <a:t>は</a:t>
            </a:r>
            <a:r>
              <a:rPr kumimoji="1" lang="ja-JP" altLang="en-US" sz="2800" dirty="0">
                <a:solidFill>
                  <a:schemeClr val="accent1"/>
                </a:solidFill>
                <a:sym typeface="Wingdings" panose="05000000000000000000" pitchFamily="2" charset="2"/>
              </a:rPr>
              <a:t>ラベルの</a:t>
            </a:r>
            <a:r>
              <a:rPr lang="ja-JP" altLang="en-US" sz="2800" dirty="0">
                <a:solidFill>
                  <a:schemeClr val="accent1"/>
                </a:solidFill>
                <a:sym typeface="Wingdings" panose="05000000000000000000" pitchFamily="2" charset="2"/>
              </a:rPr>
              <a:t>　　　　　　　　　　　　</a:t>
            </a:r>
            <a:r>
              <a:rPr kumimoji="1" lang="ja-JP" altLang="en-US" sz="2800" dirty="0">
                <a:solidFill>
                  <a:schemeClr val="accent1"/>
                </a:solidFill>
                <a:sym typeface="Wingdings" panose="05000000000000000000" pitchFamily="2" charset="2"/>
              </a:rPr>
              <a:t>無いデータから継続的に学習が可能</a:t>
            </a:r>
            <a:r>
              <a:rPr kumimoji="1" lang="ja-JP" altLang="en-US" sz="2800" dirty="0">
                <a:sym typeface="Wingdings" panose="05000000000000000000" pitchFamily="2" charset="2"/>
              </a:rPr>
              <a:t>である．</a:t>
            </a:r>
            <a:endParaRPr kumimoji="1" lang="ja-JP" altLang="en-US" sz="2800" dirty="0"/>
          </a:p>
        </p:txBody>
      </p:sp>
    </p:spTree>
    <p:extLst>
      <p:ext uri="{BB962C8B-B14F-4D97-AF65-F5344CB8AC3E}">
        <p14:creationId xmlns:p14="http://schemas.microsoft.com/office/powerpoint/2010/main" val="52156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69B86-7CF5-41F4-CCCC-AE4C255E64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6A6109-75A7-8D05-9F8A-4A81F7C752C3}"/>
              </a:ext>
            </a:extLst>
          </p:cNvPr>
          <p:cNvSpPr>
            <a:spLocks noGrp="1"/>
          </p:cNvSpPr>
          <p:nvPr>
            <p:ph type="title"/>
          </p:nvPr>
        </p:nvSpPr>
        <p:spPr/>
        <p:txBody>
          <a:bodyPr/>
          <a:lstStyle/>
          <a:p>
            <a:r>
              <a:rPr kumimoji="1" lang="ja-JP" altLang="en-US" dirty="0"/>
              <a:t>提案手法</a:t>
            </a:r>
            <a:r>
              <a:rPr kumimoji="1" lang="en-US" altLang="ja-JP" dirty="0"/>
              <a:t>: CUCL_CA+</a:t>
            </a:r>
            <a:endParaRPr kumimoji="1" lang="ja-JP" altLang="en-US" dirty="0"/>
          </a:p>
        </p:txBody>
      </p:sp>
      <p:sp>
        <p:nvSpPr>
          <p:cNvPr id="3" name="スライド番号プレースホルダー 2">
            <a:extLst>
              <a:ext uri="{FF2B5EF4-FFF2-40B4-BE49-F238E27FC236}">
                <a16:creationId xmlns:a16="http://schemas.microsoft.com/office/drawing/2014/main" id="{34EEF58F-0D59-CCEA-520E-EB19C38B8E27}"/>
              </a:ext>
            </a:extLst>
          </p:cNvPr>
          <p:cNvSpPr>
            <a:spLocks noGrp="1"/>
          </p:cNvSpPr>
          <p:nvPr>
            <p:ph type="sldNum" sz="quarter" idx="12"/>
          </p:nvPr>
        </p:nvSpPr>
        <p:spPr/>
        <p:txBody>
          <a:bodyPr/>
          <a:lstStyle/>
          <a:p>
            <a:fld id="{B5C67937-D10B-4F1B-BCB2-26B69D4AE1E2}" type="slidenum">
              <a:rPr kumimoji="1" lang="ja-JP" altLang="en-US" smtClean="0"/>
              <a:pPr/>
              <a:t>20</a:t>
            </a:fld>
            <a:endParaRPr kumimoji="1" lang="ja-JP" altLang="en-US" dirty="0"/>
          </a:p>
        </p:txBody>
      </p:sp>
      <p:sp>
        <p:nvSpPr>
          <p:cNvPr id="4" name="テキスト プレースホルダー 3">
            <a:extLst>
              <a:ext uri="{FF2B5EF4-FFF2-40B4-BE49-F238E27FC236}">
                <a16:creationId xmlns:a16="http://schemas.microsoft.com/office/drawing/2014/main" id="{B4898195-FE2F-EDDF-41BA-E86B194E0585}"/>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9" name="テキスト ボックス 8">
            <a:extLst>
              <a:ext uri="{FF2B5EF4-FFF2-40B4-BE49-F238E27FC236}">
                <a16:creationId xmlns:a16="http://schemas.microsoft.com/office/drawing/2014/main" id="{02C5BCDC-8D81-EDA7-126E-892C17FD632B}"/>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5B5B2368-9324-7CF9-4081-1000022832B0}"/>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 name="四角形: 角を丸くする 5">
            <a:extLst>
              <a:ext uri="{FF2B5EF4-FFF2-40B4-BE49-F238E27FC236}">
                <a16:creationId xmlns:a16="http://schemas.microsoft.com/office/drawing/2014/main" id="{DADB5646-F139-2297-299F-0C0B45D3C18D}"/>
              </a:ext>
            </a:extLst>
          </p:cNvPr>
          <p:cNvSpPr/>
          <p:nvPr/>
        </p:nvSpPr>
        <p:spPr>
          <a:xfrm>
            <a:off x="8068936"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82ACACFC-552C-11CC-B412-1D058B8B568C}"/>
              </a:ext>
            </a:extLst>
          </p:cNvPr>
          <p:cNvSpPr txBox="1"/>
          <p:nvPr/>
        </p:nvSpPr>
        <p:spPr>
          <a:xfrm>
            <a:off x="8136707" y="2840237"/>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5" name="楕円 4">
            <a:extLst>
              <a:ext uri="{FF2B5EF4-FFF2-40B4-BE49-F238E27FC236}">
                <a16:creationId xmlns:a16="http://schemas.microsoft.com/office/drawing/2014/main" id="{23AA51DF-179B-68C3-84E0-976D15183A0D}"/>
              </a:ext>
            </a:extLst>
          </p:cNvPr>
          <p:cNvSpPr/>
          <p:nvPr/>
        </p:nvSpPr>
        <p:spPr>
          <a:xfrm>
            <a:off x="8454767" y="4376004"/>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6" name="楕円 55">
            <a:extLst>
              <a:ext uri="{FF2B5EF4-FFF2-40B4-BE49-F238E27FC236}">
                <a16:creationId xmlns:a16="http://schemas.microsoft.com/office/drawing/2014/main" id="{4907A30B-DB98-3C8F-8BC2-7ED2B71BDB18}"/>
              </a:ext>
            </a:extLst>
          </p:cNvPr>
          <p:cNvSpPr/>
          <p:nvPr/>
        </p:nvSpPr>
        <p:spPr>
          <a:xfrm>
            <a:off x="8584838" y="3512133"/>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7" name="楕円 56">
            <a:extLst>
              <a:ext uri="{FF2B5EF4-FFF2-40B4-BE49-F238E27FC236}">
                <a16:creationId xmlns:a16="http://schemas.microsoft.com/office/drawing/2014/main" id="{7FF4E719-6AAC-E9E4-906E-80DC319E5902}"/>
              </a:ext>
            </a:extLst>
          </p:cNvPr>
          <p:cNvSpPr/>
          <p:nvPr/>
        </p:nvSpPr>
        <p:spPr>
          <a:xfrm>
            <a:off x="10276854" y="5011786"/>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8" name="楕円 57">
            <a:extLst>
              <a:ext uri="{FF2B5EF4-FFF2-40B4-BE49-F238E27FC236}">
                <a16:creationId xmlns:a16="http://schemas.microsoft.com/office/drawing/2014/main" id="{94BBA85D-A9F1-B505-1467-704A2F2EC039}"/>
              </a:ext>
            </a:extLst>
          </p:cNvPr>
          <p:cNvSpPr/>
          <p:nvPr/>
        </p:nvSpPr>
        <p:spPr>
          <a:xfrm>
            <a:off x="9174291" y="482679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9" name="楕円 58">
            <a:extLst>
              <a:ext uri="{FF2B5EF4-FFF2-40B4-BE49-F238E27FC236}">
                <a16:creationId xmlns:a16="http://schemas.microsoft.com/office/drawing/2014/main" id="{675E78E5-845D-08F0-0C54-FCCB2523CCFC}"/>
              </a:ext>
            </a:extLst>
          </p:cNvPr>
          <p:cNvSpPr/>
          <p:nvPr/>
        </p:nvSpPr>
        <p:spPr>
          <a:xfrm>
            <a:off x="8979801" y="3976091"/>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0" name="楕円 59">
            <a:extLst>
              <a:ext uri="{FF2B5EF4-FFF2-40B4-BE49-F238E27FC236}">
                <a16:creationId xmlns:a16="http://schemas.microsoft.com/office/drawing/2014/main" id="{6BAF60B2-31EA-9218-1296-1285E3C62796}"/>
              </a:ext>
            </a:extLst>
          </p:cNvPr>
          <p:cNvSpPr/>
          <p:nvPr/>
        </p:nvSpPr>
        <p:spPr>
          <a:xfrm>
            <a:off x="9508938" y="3375000"/>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1" name="楕円 60">
            <a:extLst>
              <a:ext uri="{FF2B5EF4-FFF2-40B4-BE49-F238E27FC236}">
                <a16:creationId xmlns:a16="http://schemas.microsoft.com/office/drawing/2014/main" id="{A162055C-FADF-5FD8-DAD5-9C3CF513CB10}"/>
              </a:ext>
            </a:extLst>
          </p:cNvPr>
          <p:cNvSpPr/>
          <p:nvPr/>
        </p:nvSpPr>
        <p:spPr>
          <a:xfrm>
            <a:off x="9986416" y="421622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4" name="楕円 63">
            <a:extLst>
              <a:ext uri="{FF2B5EF4-FFF2-40B4-BE49-F238E27FC236}">
                <a16:creationId xmlns:a16="http://schemas.microsoft.com/office/drawing/2014/main" id="{131061DB-0D76-9870-D251-07098093DE40}"/>
              </a:ext>
            </a:extLst>
          </p:cNvPr>
          <p:cNvSpPr/>
          <p:nvPr/>
        </p:nvSpPr>
        <p:spPr>
          <a:xfrm>
            <a:off x="10371978" y="3162868"/>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5" name="楕円 64">
            <a:extLst>
              <a:ext uri="{FF2B5EF4-FFF2-40B4-BE49-F238E27FC236}">
                <a16:creationId xmlns:a16="http://schemas.microsoft.com/office/drawing/2014/main" id="{C1454019-B132-C742-E8B1-2395073EC313}"/>
              </a:ext>
            </a:extLst>
          </p:cNvPr>
          <p:cNvSpPr/>
          <p:nvPr/>
        </p:nvSpPr>
        <p:spPr>
          <a:xfrm>
            <a:off x="8563562" y="520736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7" name="楕円 66">
            <a:extLst>
              <a:ext uri="{FF2B5EF4-FFF2-40B4-BE49-F238E27FC236}">
                <a16:creationId xmlns:a16="http://schemas.microsoft.com/office/drawing/2014/main" id="{5BB25884-1F17-D416-13B2-F904E90309C3}"/>
              </a:ext>
            </a:extLst>
          </p:cNvPr>
          <p:cNvSpPr/>
          <p:nvPr/>
        </p:nvSpPr>
        <p:spPr>
          <a:xfrm>
            <a:off x="8478513" y="369840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68" name="楕円 67">
            <a:extLst>
              <a:ext uri="{FF2B5EF4-FFF2-40B4-BE49-F238E27FC236}">
                <a16:creationId xmlns:a16="http://schemas.microsoft.com/office/drawing/2014/main" id="{B66B04F3-90DC-24CF-2812-D31FF55BE02A}"/>
              </a:ext>
            </a:extLst>
          </p:cNvPr>
          <p:cNvSpPr/>
          <p:nvPr/>
        </p:nvSpPr>
        <p:spPr>
          <a:xfrm>
            <a:off x="8668378" y="4289494"/>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0" name="楕円 69">
            <a:extLst>
              <a:ext uri="{FF2B5EF4-FFF2-40B4-BE49-F238E27FC236}">
                <a16:creationId xmlns:a16="http://schemas.microsoft.com/office/drawing/2014/main" id="{1F5D6F79-E029-0F6C-BE92-11E727ED6E57}"/>
              </a:ext>
            </a:extLst>
          </p:cNvPr>
          <p:cNvSpPr/>
          <p:nvPr/>
        </p:nvSpPr>
        <p:spPr>
          <a:xfrm>
            <a:off x="10464800" y="3527102"/>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1" name="楕円 70">
            <a:extLst>
              <a:ext uri="{FF2B5EF4-FFF2-40B4-BE49-F238E27FC236}">
                <a16:creationId xmlns:a16="http://schemas.microsoft.com/office/drawing/2014/main" id="{852A404F-8992-1786-9662-A345C708FDBF}"/>
              </a:ext>
            </a:extLst>
          </p:cNvPr>
          <p:cNvSpPr/>
          <p:nvPr/>
        </p:nvSpPr>
        <p:spPr>
          <a:xfrm>
            <a:off x="9562100" y="3240347"/>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2" name="楕円 71">
            <a:extLst>
              <a:ext uri="{FF2B5EF4-FFF2-40B4-BE49-F238E27FC236}">
                <a16:creationId xmlns:a16="http://schemas.microsoft.com/office/drawing/2014/main" id="{AF970BE7-D41A-4EA3-57C7-C0E3FBC51B75}"/>
              </a:ext>
            </a:extLst>
          </p:cNvPr>
          <p:cNvSpPr/>
          <p:nvPr/>
        </p:nvSpPr>
        <p:spPr>
          <a:xfrm>
            <a:off x="9054218" y="4645752"/>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7" name="楕円 26">
            <a:extLst>
              <a:ext uri="{FF2B5EF4-FFF2-40B4-BE49-F238E27FC236}">
                <a16:creationId xmlns:a16="http://schemas.microsoft.com/office/drawing/2014/main" id="{29FD5A86-58A8-3613-2D6C-2BEC1DE9F47C}"/>
              </a:ext>
            </a:extLst>
          </p:cNvPr>
          <p:cNvSpPr/>
          <p:nvPr/>
        </p:nvSpPr>
        <p:spPr>
          <a:xfrm>
            <a:off x="8584838" y="4364004"/>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8" name="楕円 27">
            <a:extLst>
              <a:ext uri="{FF2B5EF4-FFF2-40B4-BE49-F238E27FC236}">
                <a16:creationId xmlns:a16="http://schemas.microsoft.com/office/drawing/2014/main" id="{8F9ADFA7-6F12-8B3E-6F98-0F44A0B3489D}"/>
              </a:ext>
            </a:extLst>
          </p:cNvPr>
          <p:cNvSpPr/>
          <p:nvPr/>
        </p:nvSpPr>
        <p:spPr>
          <a:xfrm>
            <a:off x="8660825" y="5167710"/>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9" name="楕円 28">
            <a:extLst>
              <a:ext uri="{FF2B5EF4-FFF2-40B4-BE49-F238E27FC236}">
                <a16:creationId xmlns:a16="http://schemas.microsoft.com/office/drawing/2014/main" id="{63562ADA-4357-89BD-C743-0D840AA5B8D5}"/>
              </a:ext>
            </a:extLst>
          </p:cNvPr>
          <p:cNvSpPr/>
          <p:nvPr/>
        </p:nvSpPr>
        <p:spPr>
          <a:xfrm>
            <a:off x="9067966" y="478894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0" name="楕円 29">
            <a:extLst>
              <a:ext uri="{FF2B5EF4-FFF2-40B4-BE49-F238E27FC236}">
                <a16:creationId xmlns:a16="http://schemas.microsoft.com/office/drawing/2014/main" id="{DD2C7955-B0F7-21F7-067A-60CEFD4E5AF7}"/>
              </a:ext>
            </a:extLst>
          </p:cNvPr>
          <p:cNvSpPr/>
          <p:nvPr/>
        </p:nvSpPr>
        <p:spPr>
          <a:xfrm>
            <a:off x="8531675" y="3602920"/>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1" name="楕円 30">
            <a:extLst>
              <a:ext uri="{FF2B5EF4-FFF2-40B4-BE49-F238E27FC236}">
                <a16:creationId xmlns:a16="http://schemas.microsoft.com/office/drawing/2014/main" id="{9F7EC975-041C-EFD9-0314-6329DEDD5B77}"/>
              </a:ext>
            </a:extLst>
          </p:cNvPr>
          <p:cNvSpPr/>
          <p:nvPr/>
        </p:nvSpPr>
        <p:spPr>
          <a:xfrm>
            <a:off x="9001055" y="4092068"/>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2" name="楕円 31">
            <a:extLst>
              <a:ext uri="{FF2B5EF4-FFF2-40B4-BE49-F238E27FC236}">
                <a16:creationId xmlns:a16="http://schemas.microsoft.com/office/drawing/2014/main" id="{8B60EB23-035A-A9AB-6A67-A42E17EE4A41}"/>
              </a:ext>
            </a:extLst>
          </p:cNvPr>
          <p:cNvSpPr/>
          <p:nvPr/>
        </p:nvSpPr>
        <p:spPr>
          <a:xfrm>
            <a:off x="10383179" y="3370198"/>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4" name="楕円 33">
            <a:extLst>
              <a:ext uri="{FF2B5EF4-FFF2-40B4-BE49-F238E27FC236}">
                <a16:creationId xmlns:a16="http://schemas.microsoft.com/office/drawing/2014/main" id="{48A2DB7B-12C5-D0E3-BEB9-7087EE5C351A}"/>
              </a:ext>
            </a:extLst>
          </p:cNvPr>
          <p:cNvSpPr/>
          <p:nvPr/>
        </p:nvSpPr>
        <p:spPr>
          <a:xfrm>
            <a:off x="9562099" y="3310040"/>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5" name="楕円 34">
            <a:extLst>
              <a:ext uri="{FF2B5EF4-FFF2-40B4-BE49-F238E27FC236}">
                <a16:creationId xmlns:a16="http://schemas.microsoft.com/office/drawing/2014/main" id="{CFE26FA4-A615-B90D-932A-57FE0644002F}"/>
              </a:ext>
            </a:extLst>
          </p:cNvPr>
          <p:cNvSpPr/>
          <p:nvPr/>
        </p:nvSpPr>
        <p:spPr>
          <a:xfrm>
            <a:off x="9832595" y="4210951"/>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6" name="楕円 35">
            <a:extLst>
              <a:ext uri="{FF2B5EF4-FFF2-40B4-BE49-F238E27FC236}">
                <a16:creationId xmlns:a16="http://schemas.microsoft.com/office/drawing/2014/main" id="{8C09D0C7-2951-1C16-29A8-1C18B652AE77}"/>
              </a:ext>
            </a:extLst>
          </p:cNvPr>
          <p:cNvSpPr/>
          <p:nvPr/>
        </p:nvSpPr>
        <p:spPr>
          <a:xfrm>
            <a:off x="10330016" y="491575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8" name="楕円 37">
            <a:extLst>
              <a:ext uri="{FF2B5EF4-FFF2-40B4-BE49-F238E27FC236}">
                <a16:creationId xmlns:a16="http://schemas.microsoft.com/office/drawing/2014/main" id="{C32E0428-8192-C2C3-3717-60D4DD15AA95}"/>
              </a:ext>
            </a:extLst>
          </p:cNvPr>
          <p:cNvSpPr/>
          <p:nvPr/>
        </p:nvSpPr>
        <p:spPr>
          <a:xfrm>
            <a:off x="9774750" y="4691848"/>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39" name="楕円 38">
            <a:extLst>
              <a:ext uri="{FF2B5EF4-FFF2-40B4-BE49-F238E27FC236}">
                <a16:creationId xmlns:a16="http://schemas.microsoft.com/office/drawing/2014/main" id="{CA31B2D1-4150-7B27-24DB-7881DD756377}"/>
              </a:ext>
            </a:extLst>
          </p:cNvPr>
          <p:cNvSpPr/>
          <p:nvPr/>
        </p:nvSpPr>
        <p:spPr>
          <a:xfrm>
            <a:off x="9668425" y="3767365"/>
            <a:ext cx="106325" cy="108000"/>
          </a:xfrm>
          <a:prstGeom prst="ellipse">
            <a:avLst/>
          </a:prstGeom>
          <a:solidFill>
            <a:schemeClr val="accent2">
              <a:alpha val="10000"/>
            </a:schemeClr>
          </a:solidFill>
          <a:ln>
            <a:solidFill>
              <a:schemeClr val="accent2">
                <a:alpha val="1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0" name="テキスト ボックス 39">
            <a:extLst>
              <a:ext uri="{FF2B5EF4-FFF2-40B4-BE49-F238E27FC236}">
                <a16:creationId xmlns:a16="http://schemas.microsoft.com/office/drawing/2014/main" id="{9AB4F7CA-509D-82B3-5EBB-71582638C63A}"/>
              </a:ext>
            </a:extLst>
          </p:cNvPr>
          <p:cNvSpPr txBox="1"/>
          <p:nvPr/>
        </p:nvSpPr>
        <p:spPr>
          <a:xfrm>
            <a:off x="433950" y="1954049"/>
            <a:ext cx="4845067" cy="461665"/>
          </a:xfrm>
          <a:prstGeom prst="rect">
            <a:avLst/>
          </a:prstGeom>
          <a:noFill/>
        </p:spPr>
        <p:txBody>
          <a:bodyPr wrap="square" rtlCol="0">
            <a:spAutoFit/>
          </a:bodyPr>
          <a:lstStyle/>
          <a:p>
            <a:pPr algn="ctr"/>
            <a:r>
              <a:rPr kumimoji="1" lang="ja-JP" altLang="en-US" sz="2400" dirty="0"/>
              <a:t>タスク間共通のコードブックを保持</a:t>
            </a:r>
          </a:p>
        </p:txBody>
      </p:sp>
      <p:sp>
        <p:nvSpPr>
          <p:cNvPr id="41" name="テキスト ボックス 40">
            <a:extLst>
              <a:ext uri="{FF2B5EF4-FFF2-40B4-BE49-F238E27FC236}">
                <a16:creationId xmlns:a16="http://schemas.microsoft.com/office/drawing/2014/main" id="{C56BDC7D-A639-4E22-08D9-BFD35232376F}"/>
              </a:ext>
            </a:extLst>
          </p:cNvPr>
          <p:cNvSpPr txBox="1"/>
          <p:nvPr/>
        </p:nvSpPr>
        <p:spPr>
          <a:xfrm>
            <a:off x="8180270" y="5840321"/>
            <a:ext cx="2657337" cy="830997"/>
          </a:xfrm>
          <a:prstGeom prst="rect">
            <a:avLst/>
          </a:prstGeom>
          <a:noFill/>
        </p:spPr>
        <p:txBody>
          <a:bodyPr wrap="square" rtlCol="0">
            <a:spAutoFit/>
          </a:bodyPr>
          <a:lstStyle/>
          <a:p>
            <a:pPr algn="ctr"/>
            <a:r>
              <a:rPr kumimoji="1" lang="en-US" altLang="ja-JP" sz="2400" dirty="0"/>
              <a:t>CUCL_CA+</a:t>
            </a:r>
            <a:r>
              <a:rPr kumimoji="1" lang="ja-JP" altLang="en-US" sz="2400" dirty="0"/>
              <a:t>の</a:t>
            </a:r>
            <a:br>
              <a:rPr kumimoji="1" lang="en-US" altLang="ja-JP" sz="2400" dirty="0"/>
            </a:br>
            <a:r>
              <a:rPr kumimoji="1" lang="ja-JP" altLang="en-US" sz="2400" dirty="0"/>
              <a:t>サブコードブック</a:t>
            </a:r>
          </a:p>
        </p:txBody>
      </p:sp>
      <p:sp>
        <p:nvSpPr>
          <p:cNvPr id="42" name="四角形: 角を丸くする 41">
            <a:extLst>
              <a:ext uri="{FF2B5EF4-FFF2-40B4-BE49-F238E27FC236}">
                <a16:creationId xmlns:a16="http://schemas.microsoft.com/office/drawing/2014/main" id="{6C17B829-E658-29BA-1B9A-2A01BEE30030}"/>
              </a:ext>
            </a:extLst>
          </p:cNvPr>
          <p:cNvSpPr/>
          <p:nvPr/>
        </p:nvSpPr>
        <p:spPr>
          <a:xfrm>
            <a:off x="1416484" y="271206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3" name="テキスト ボックス 42">
            <a:extLst>
              <a:ext uri="{FF2B5EF4-FFF2-40B4-BE49-F238E27FC236}">
                <a16:creationId xmlns:a16="http://schemas.microsoft.com/office/drawing/2014/main" id="{C990BDB0-36DF-4683-6E25-280D7DA4BBA5}"/>
              </a:ext>
            </a:extLst>
          </p:cNvPr>
          <p:cNvSpPr txBox="1"/>
          <p:nvPr/>
        </p:nvSpPr>
        <p:spPr>
          <a:xfrm>
            <a:off x="1484255" y="2812645"/>
            <a:ext cx="1002575" cy="400110"/>
          </a:xfrm>
          <a:prstGeom prst="rect">
            <a:avLst/>
          </a:prstGeom>
          <a:noFill/>
        </p:spPr>
        <p:txBody>
          <a:bodyPr wrap="square" rtlCol="0">
            <a:spAutoFit/>
          </a:bodyPr>
          <a:lstStyle/>
          <a:p>
            <a:pPr algn="ctr"/>
            <a:r>
              <a:rPr kumimoji="1" lang="en-US" altLang="ja-JP" sz="2000" dirty="0"/>
              <a:t>Task </a:t>
            </a:r>
            <a:r>
              <a:rPr lang="en-US" altLang="ja-JP" sz="2000" dirty="0"/>
              <a:t>3</a:t>
            </a:r>
            <a:endParaRPr kumimoji="1" lang="ja-JP" altLang="en-US" sz="2000" dirty="0"/>
          </a:p>
        </p:txBody>
      </p:sp>
      <p:sp>
        <p:nvSpPr>
          <p:cNvPr id="44" name="楕円 43">
            <a:extLst>
              <a:ext uri="{FF2B5EF4-FFF2-40B4-BE49-F238E27FC236}">
                <a16:creationId xmlns:a16="http://schemas.microsoft.com/office/drawing/2014/main" id="{E75C512D-1EB6-BD1E-3CF2-DE5A00D69C49}"/>
              </a:ext>
            </a:extLst>
          </p:cNvPr>
          <p:cNvSpPr/>
          <p:nvPr/>
        </p:nvSpPr>
        <p:spPr>
          <a:xfrm>
            <a:off x="1797486" y="344945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5" name="楕円 44">
            <a:extLst>
              <a:ext uri="{FF2B5EF4-FFF2-40B4-BE49-F238E27FC236}">
                <a16:creationId xmlns:a16="http://schemas.microsoft.com/office/drawing/2014/main" id="{CAAEA3AB-5C75-3577-9C95-25B39E8B4213}"/>
              </a:ext>
            </a:extLst>
          </p:cNvPr>
          <p:cNvSpPr/>
          <p:nvPr/>
        </p:nvSpPr>
        <p:spPr>
          <a:xfrm>
            <a:off x="3229335" y="310475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6" name="楕円 45">
            <a:extLst>
              <a:ext uri="{FF2B5EF4-FFF2-40B4-BE49-F238E27FC236}">
                <a16:creationId xmlns:a16="http://schemas.microsoft.com/office/drawing/2014/main" id="{948D5D10-817F-EBC4-D153-99E9CED0F39D}"/>
              </a:ext>
            </a:extLst>
          </p:cNvPr>
          <p:cNvSpPr/>
          <p:nvPr/>
        </p:nvSpPr>
        <p:spPr>
          <a:xfrm>
            <a:off x="2380505" y="37568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49" name="楕円 48">
            <a:extLst>
              <a:ext uri="{FF2B5EF4-FFF2-40B4-BE49-F238E27FC236}">
                <a16:creationId xmlns:a16="http://schemas.microsoft.com/office/drawing/2014/main" id="{E1ED0B6F-FF7D-427A-4312-A8F6CBA5FD25}"/>
              </a:ext>
            </a:extLst>
          </p:cNvPr>
          <p:cNvSpPr/>
          <p:nvPr/>
        </p:nvSpPr>
        <p:spPr>
          <a:xfrm>
            <a:off x="2288348"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1" name="楕円 50">
            <a:extLst>
              <a:ext uri="{FF2B5EF4-FFF2-40B4-BE49-F238E27FC236}">
                <a16:creationId xmlns:a16="http://schemas.microsoft.com/office/drawing/2014/main" id="{314C0E96-6B7D-2E5E-B62E-FE96F9CCEB98}"/>
              </a:ext>
            </a:extLst>
          </p:cNvPr>
          <p:cNvSpPr/>
          <p:nvPr/>
        </p:nvSpPr>
        <p:spPr>
          <a:xfrm>
            <a:off x="1744323" y="429441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2" name="楕円 51">
            <a:extLst>
              <a:ext uri="{FF2B5EF4-FFF2-40B4-BE49-F238E27FC236}">
                <a16:creationId xmlns:a16="http://schemas.microsoft.com/office/drawing/2014/main" id="{DD4598FF-3BD1-F140-5718-82504B5B5CBB}"/>
              </a:ext>
            </a:extLst>
          </p:cNvPr>
          <p:cNvSpPr/>
          <p:nvPr/>
        </p:nvSpPr>
        <p:spPr>
          <a:xfrm>
            <a:off x="2614421" y="4480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3" name="楕円 52">
            <a:extLst>
              <a:ext uri="{FF2B5EF4-FFF2-40B4-BE49-F238E27FC236}">
                <a16:creationId xmlns:a16="http://schemas.microsoft.com/office/drawing/2014/main" id="{0C5A5457-76E8-5DA5-16B4-8220A92D2F17}"/>
              </a:ext>
            </a:extLst>
          </p:cNvPr>
          <p:cNvSpPr/>
          <p:nvPr/>
        </p:nvSpPr>
        <p:spPr>
          <a:xfrm>
            <a:off x="3644001" y="3947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4" name="楕円 53">
            <a:extLst>
              <a:ext uri="{FF2B5EF4-FFF2-40B4-BE49-F238E27FC236}">
                <a16:creationId xmlns:a16="http://schemas.microsoft.com/office/drawing/2014/main" id="{CAB29B0A-8994-8E6E-3006-1650AB722BD1}"/>
              </a:ext>
            </a:extLst>
          </p:cNvPr>
          <p:cNvSpPr/>
          <p:nvPr/>
        </p:nvSpPr>
        <p:spPr>
          <a:xfrm>
            <a:off x="3546539" y="500718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3" name="楕円 72">
            <a:extLst>
              <a:ext uri="{FF2B5EF4-FFF2-40B4-BE49-F238E27FC236}">
                <a16:creationId xmlns:a16="http://schemas.microsoft.com/office/drawing/2014/main" id="{BE8B12A7-E365-27A1-92BC-E4CD357BEBE1}"/>
              </a:ext>
            </a:extLst>
          </p:cNvPr>
          <p:cNvSpPr/>
          <p:nvPr/>
        </p:nvSpPr>
        <p:spPr>
          <a:xfrm>
            <a:off x="1879217" y="4372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4" name="楕円 73">
            <a:extLst>
              <a:ext uri="{FF2B5EF4-FFF2-40B4-BE49-F238E27FC236}">
                <a16:creationId xmlns:a16="http://schemas.microsoft.com/office/drawing/2014/main" id="{2B179C13-CE2D-539B-08DD-30FD36F0D3F9}"/>
              </a:ext>
            </a:extLst>
          </p:cNvPr>
          <p:cNvSpPr/>
          <p:nvPr/>
        </p:nvSpPr>
        <p:spPr>
          <a:xfrm>
            <a:off x="2274180" y="413463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5" name="楕円 74">
            <a:extLst>
              <a:ext uri="{FF2B5EF4-FFF2-40B4-BE49-F238E27FC236}">
                <a16:creationId xmlns:a16="http://schemas.microsoft.com/office/drawing/2014/main" id="{28BF2691-AE69-91FF-CF40-CA5B489982DD}"/>
              </a:ext>
            </a:extLst>
          </p:cNvPr>
          <p:cNvSpPr/>
          <p:nvPr/>
        </p:nvSpPr>
        <p:spPr>
          <a:xfrm>
            <a:off x="2752531" y="4907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6" name="楕円 75">
            <a:extLst>
              <a:ext uri="{FF2B5EF4-FFF2-40B4-BE49-F238E27FC236}">
                <a16:creationId xmlns:a16="http://schemas.microsoft.com/office/drawing/2014/main" id="{12FBF48D-9FA7-AF2B-14DC-C78AD293BD77}"/>
              </a:ext>
            </a:extLst>
          </p:cNvPr>
          <p:cNvSpPr/>
          <p:nvPr/>
        </p:nvSpPr>
        <p:spPr>
          <a:xfrm>
            <a:off x="2561258" y="32824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7" name="楕円 76">
            <a:extLst>
              <a:ext uri="{FF2B5EF4-FFF2-40B4-BE49-F238E27FC236}">
                <a16:creationId xmlns:a16="http://schemas.microsoft.com/office/drawing/2014/main" id="{73B4E24A-252C-24A6-2FA3-722A0D86A5B3}"/>
              </a:ext>
            </a:extLst>
          </p:cNvPr>
          <p:cNvSpPr/>
          <p:nvPr/>
        </p:nvSpPr>
        <p:spPr>
          <a:xfrm>
            <a:off x="3100460" y="383997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8" name="楕円 77">
            <a:extLst>
              <a:ext uri="{FF2B5EF4-FFF2-40B4-BE49-F238E27FC236}">
                <a16:creationId xmlns:a16="http://schemas.microsoft.com/office/drawing/2014/main" id="{5DDA668C-3B46-4CF4-5B39-FDDB16BA2F22}"/>
              </a:ext>
            </a:extLst>
          </p:cNvPr>
          <p:cNvSpPr/>
          <p:nvPr/>
        </p:nvSpPr>
        <p:spPr>
          <a:xfrm>
            <a:off x="3644000" y="496120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79" name="楕円 78">
            <a:extLst>
              <a:ext uri="{FF2B5EF4-FFF2-40B4-BE49-F238E27FC236}">
                <a16:creationId xmlns:a16="http://schemas.microsoft.com/office/drawing/2014/main" id="{70D2D248-F194-E820-7D46-3706BF0FF862}"/>
              </a:ext>
            </a:extLst>
          </p:cNvPr>
          <p:cNvSpPr/>
          <p:nvPr/>
        </p:nvSpPr>
        <p:spPr>
          <a:xfrm>
            <a:off x="3202597" y="4529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0" name="楕円 79">
            <a:extLst>
              <a:ext uri="{FF2B5EF4-FFF2-40B4-BE49-F238E27FC236}">
                <a16:creationId xmlns:a16="http://schemas.microsoft.com/office/drawing/2014/main" id="{75E76140-194C-D72A-D767-85440E434E4E}"/>
              </a:ext>
            </a:extLst>
          </p:cNvPr>
          <p:cNvSpPr/>
          <p:nvPr/>
        </p:nvSpPr>
        <p:spPr>
          <a:xfrm>
            <a:off x="3750325" y="305828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1" name="楕円 80">
            <a:extLst>
              <a:ext uri="{FF2B5EF4-FFF2-40B4-BE49-F238E27FC236}">
                <a16:creationId xmlns:a16="http://schemas.microsoft.com/office/drawing/2014/main" id="{F6979BDC-8A42-1D1D-D168-984039BC9692}"/>
              </a:ext>
            </a:extLst>
          </p:cNvPr>
          <p:cNvSpPr/>
          <p:nvPr/>
        </p:nvSpPr>
        <p:spPr>
          <a:xfrm>
            <a:off x="1744323" y="467186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2" name="楕円 81">
            <a:extLst>
              <a:ext uri="{FF2B5EF4-FFF2-40B4-BE49-F238E27FC236}">
                <a16:creationId xmlns:a16="http://schemas.microsoft.com/office/drawing/2014/main" id="{8D9AF0FB-4807-4D09-5E02-F1907EAC0290}"/>
              </a:ext>
            </a:extLst>
          </p:cNvPr>
          <p:cNvSpPr/>
          <p:nvPr/>
        </p:nvSpPr>
        <p:spPr>
          <a:xfrm>
            <a:off x="2002410" y="3834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3" name="楕円 82">
            <a:extLst>
              <a:ext uri="{FF2B5EF4-FFF2-40B4-BE49-F238E27FC236}">
                <a16:creationId xmlns:a16="http://schemas.microsoft.com/office/drawing/2014/main" id="{5539BE2C-7851-E2E0-F400-F5532EDFF987}"/>
              </a:ext>
            </a:extLst>
          </p:cNvPr>
          <p:cNvSpPr/>
          <p:nvPr/>
        </p:nvSpPr>
        <p:spPr>
          <a:xfrm>
            <a:off x="2235185" y="442654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4" name="楕円 83">
            <a:extLst>
              <a:ext uri="{FF2B5EF4-FFF2-40B4-BE49-F238E27FC236}">
                <a16:creationId xmlns:a16="http://schemas.microsoft.com/office/drawing/2014/main" id="{B0953CE7-D29C-87A1-19ED-B916D8972262}"/>
              </a:ext>
            </a:extLst>
          </p:cNvPr>
          <p:cNvSpPr/>
          <p:nvPr/>
        </p:nvSpPr>
        <p:spPr>
          <a:xfrm>
            <a:off x="3586112" y="483569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5" name="楕円 84">
            <a:extLst>
              <a:ext uri="{FF2B5EF4-FFF2-40B4-BE49-F238E27FC236}">
                <a16:creationId xmlns:a16="http://schemas.microsoft.com/office/drawing/2014/main" id="{6E549CB1-13B1-D46A-CC45-46DC1FD68C70}"/>
              </a:ext>
            </a:extLst>
          </p:cNvPr>
          <p:cNvSpPr/>
          <p:nvPr/>
        </p:nvSpPr>
        <p:spPr>
          <a:xfrm>
            <a:off x="3440214" y="3472948"/>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6" name="楕円 85">
            <a:extLst>
              <a:ext uri="{FF2B5EF4-FFF2-40B4-BE49-F238E27FC236}">
                <a16:creationId xmlns:a16="http://schemas.microsoft.com/office/drawing/2014/main" id="{58713B11-D4EA-8545-3FCC-101815D28677}"/>
              </a:ext>
            </a:extLst>
          </p:cNvPr>
          <p:cNvSpPr/>
          <p:nvPr/>
        </p:nvSpPr>
        <p:spPr>
          <a:xfrm>
            <a:off x="3176172" y="393802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7" name="楕円 86">
            <a:extLst>
              <a:ext uri="{FF2B5EF4-FFF2-40B4-BE49-F238E27FC236}">
                <a16:creationId xmlns:a16="http://schemas.microsoft.com/office/drawing/2014/main" id="{4675FB95-6BF2-5CE2-2333-584D7018DFF0}"/>
              </a:ext>
            </a:extLst>
          </p:cNvPr>
          <p:cNvSpPr/>
          <p:nvPr/>
        </p:nvSpPr>
        <p:spPr>
          <a:xfrm>
            <a:off x="3116518" y="4637817"/>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8" name="楕円 87">
            <a:extLst>
              <a:ext uri="{FF2B5EF4-FFF2-40B4-BE49-F238E27FC236}">
                <a16:creationId xmlns:a16="http://schemas.microsoft.com/office/drawing/2014/main" id="{6BD16B88-1E70-E053-F88F-0693B76BC446}"/>
              </a:ext>
            </a:extLst>
          </p:cNvPr>
          <p:cNvSpPr/>
          <p:nvPr/>
        </p:nvSpPr>
        <p:spPr>
          <a:xfrm>
            <a:off x="2629036" y="3190393"/>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89" name="テキスト ボックス 88">
            <a:extLst>
              <a:ext uri="{FF2B5EF4-FFF2-40B4-BE49-F238E27FC236}">
                <a16:creationId xmlns:a16="http://schemas.microsoft.com/office/drawing/2014/main" id="{7EBA06A1-4E2A-66F5-EB5E-D844E3B3F740}"/>
              </a:ext>
            </a:extLst>
          </p:cNvPr>
          <p:cNvSpPr txBox="1"/>
          <p:nvPr/>
        </p:nvSpPr>
        <p:spPr>
          <a:xfrm>
            <a:off x="1527814" y="5839540"/>
            <a:ext cx="2657337" cy="830997"/>
          </a:xfrm>
          <a:prstGeom prst="rect">
            <a:avLst/>
          </a:prstGeom>
          <a:noFill/>
        </p:spPr>
        <p:txBody>
          <a:bodyPr wrap="square" rtlCol="0">
            <a:spAutoFit/>
          </a:bodyPr>
          <a:lstStyle/>
          <a:p>
            <a:pPr algn="ctr"/>
            <a:r>
              <a:rPr kumimoji="1" lang="en-US" altLang="ja-JP" sz="2400" dirty="0" err="1"/>
              <a:t>CUCL_shared</a:t>
            </a:r>
            <a:r>
              <a:rPr kumimoji="1" lang="ja-JP" altLang="en-US" sz="2400" dirty="0"/>
              <a:t>の</a:t>
            </a:r>
            <a:br>
              <a:rPr kumimoji="1" lang="en-US" altLang="ja-JP" sz="2400" dirty="0"/>
            </a:br>
            <a:r>
              <a:rPr kumimoji="1" lang="ja-JP" altLang="en-US" sz="2400" dirty="0"/>
              <a:t>サブコードブック</a:t>
            </a:r>
          </a:p>
        </p:txBody>
      </p:sp>
      <p:sp>
        <p:nvSpPr>
          <p:cNvPr id="91" name="楕円 90">
            <a:extLst>
              <a:ext uri="{FF2B5EF4-FFF2-40B4-BE49-F238E27FC236}">
                <a16:creationId xmlns:a16="http://schemas.microsoft.com/office/drawing/2014/main" id="{59DDB981-9D5A-499F-F60F-FE96C6D3FFAF}"/>
              </a:ext>
            </a:extLst>
          </p:cNvPr>
          <p:cNvSpPr/>
          <p:nvPr/>
        </p:nvSpPr>
        <p:spPr>
          <a:xfrm>
            <a:off x="4952567" y="6073212"/>
            <a:ext cx="106325" cy="108000"/>
          </a:xfrm>
          <a:prstGeom prst="ellipse">
            <a:avLst/>
          </a:prstGeom>
          <a:solidFill>
            <a:schemeClr val="accent5"/>
          </a:solidFill>
          <a:ln>
            <a:solidFill>
              <a:schemeClr val="accent5"/>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92" name="テキスト ボックス 91">
            <a:extLst>
              <a:ext uri="{FF2B5EF4-FFF2-40B4-BE49-F238E27FC236}">
                <a16:creationId xmlns:a16="http://schemas.microsoft.com/office/drawing/2014/main" id="{036632B4-C937-C9F5-C8FC-F57AA67082ED}"/>
              </a:ext>
            </a:extLst>
          </p:cNvPr>
          <p:cNvSpPr txBox="1"/>
          <p:nvPr/>
        </p:nvSpPr>
        <p:spPr>
          <a:xfrm>
            <a:off x="5122689" y="5912312"/>
            <a:ext cx="2880000" cy="400110"/>
          </a:xfrm>
          <a:prstGeom prst="rect">
            <a:avLst/>
          </a:prstGeom>
          <a:noFill/>
        </p:spPr>
        <p:txBody>
          <a:bodyPr wrap="square" rtlCol="0">
            <a:spAutoFit/>
          </a:bodyPr>
          <a:lstStyle/>
          <a:p>
            <a:pPr algn="ctr"/>
            <a:r>
              <a:rPr kumimoji="1" lang="en-US" altLang="ja-JP" sz="2000" dirty="0"/>
              <a:t>: </a:t>
            </a:r>
            <a:r>
              <a:rPr kumimoji="1" lang="ja-JP" altLang="en-US" sz="2000" dirty="0"/>
              <a:t>統合されたコードワード</a:t>
            </a:r>
          </a:p>
        </p:txBody>
      </p:sp>
      <p:sp>
        <p:nvSpPr>
          <p:cNvPr id="8" name="テキスト ボックス 7">
            <a:extLst>
              <a:ext uri="{FF2B5EF4-FFF2-40B4-BE49-F238E27FC236}">
                <a16:creationId xmlns:a16="http://schemas.microsoft.com/office/drawing/2014/main" id="{C102F3AE-C395-C62D-7CF3-1E9478323D1E}"/>
              </a:ext>
            </a:extLst>
          </p:cNvPr>
          <p:cNvSpPr txBox="1"/>
          <p:nvPr/>
        </p:nvSpPr>
        <p:spPr>
          <a:xfrm>
            <a:off x="7188078" y="1960406"/>
            <a:ext cx="4641719" cy="461665"/>
          </a:xfrm>
          <a:prstGeom prst="rect">
            <a:avLst/>
          </a:prstGeom>
          <a:noFill/>
        </p:spPr>
        <p:txBody>
          <a:bodyPr wrap="square" rtlCol="0">
            <a:spAutoFit/>
          </a:bodyPr>
          <a:lstStyle/>
          <a:p>
            <a:pPr algn="ctr"/>
            <a:r>
              <a:rPr kumimoji="1" lang="ja-JP" altLang="en-US" sz="2400" dirty="0"/>
              <a:t>タスク終了時に</a:t>
            </a:r>
            <a:r>
              <a:rPr lang="ja-JP" altLang="en-US" sz="2400" dirty="0">
                <a:solidFill>
                  <a:schemeClr val="accent5"/>
                </a:solidFill>
              </a:rPr>
              <a:t>コードワードを統合</a:t>
            </a:r>
            <a:endParaRPr kumimoji="1" lang="ja-JP" altLang="en-US" sz="2400" dirty="0">
              <a:solidFill>
                <a:schemeClr val="accent5"/>
              </a:solidFill>
            </a:endParaRPr>
          </a:p>
        </p:txBody>
      </p:sp>
    </p:spTree>
    <p:extLst>
      <p:ext uri="{BB962C8B-B14F-4D97-AF65-F5344CB8AC3E}">
        <p14:creationId xmlns:p14="http://schemas.microsoft.com/office/powerpoint/2010/main" val="306393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6CF9F-F0AD-F7AB-7D41-6CCCD951EC6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38EB0BF-B5E3-02F0-2AA5-E0CF48766B2F}"/>
              </a:ext>
            </a:extLst>
          </p:cNvPr>
          <p:cNvSpPr>
            <a:spLocks noGrp="1"/>
          </p:cNvSpPr>
          <p:nvPr>
            <p:ph type="title"/>
          </p:nvPr>
        </p:nvSpPr>
        <p:spPr/>
        <p:txBody>
          <a:bodyPr/>
          <a:lstStyle/>
          <a:p>
            <a:r>
              <a:rPr kumimoji="1" lang="ja-JP" altLang="en-US" dirty="0"/>
              <a:t>数値実験</a:t>
            </a:r>
          </a:p>
        </p:txBody>
      </p:sp>
      <p:sp>
        <p:nvSpPr>
          <p:cNvPr id="3" name="コンテンツ プレースホルダー 2">
            <a:extLst>
              <a:ext uri="{FF2B5EF4-FFF2-40B4-BE49-F238E27FC236}">
                <a16:creationId xmlns:a16="http://schemas.microsoft.com/office/drawing/2014/main" id="{38AF4257-DBF5-66C3-A0B1-F2938302992F}"/>
              </a:ext>
            </a:extLst>
          </p:cNvPr>
          <p:cNvSpPr>
            <a:spLocks noGrp="1"/>
          </p:cNvSpPr>
          <p:nvPr>
            <p:ph idx="1"/>
          </p:nvPr>
        </p:nvSpPr>
        <p:spPr>
          <a:xfrm>
            <a:off x="304800" y="1300720"/>
            <a:ext cx="11582400" cy="5181600"/>
          </a:xfrm>
        </p:spPr>
        <p:txBody>
          <a:bodyPr/>
          <a:lstStyle/>
          <a:p>
            <a:r>
              <a:rPr kumimoji="1" lang="ja-JP" altLang="en-US" sz="2800" dirty="0"/>
              <a:t>・実験１</a:t>
            </a:r>
            <a:r>
              <a:rPr lang="ja-JP" altLang="en-US" sz="2800" dirty="0"/>
              <a:t>：コードブックを共有化した際の性能差</a:t>
            </a:r>
            <a:endParaRPr kumimoji="1" lang="en-US" altLang="ja-JP" sz="2800" dirty="0"/>
          </a:p>
          <a:p>
            <a:r>
              <a:rPr lang="ja-JP" altLang="en-US" sz="2800" dirty="0"/>
              <a:t>既存手法の</a:t>
            </a:r>
            <a:r>
              <a:rPr lang="en-US" altLang="ja-JP" sz="2800" dirty="0"/>
              <a:t>CUCL</a:t>
            </a:r>
            <a:r>
              <a:rPr lang="ja-JP" altLang="en-US" sz="2800" dirty="0"/>
              <a:t>と統合したコードブックを持つ</a:t>
            </a:r>
            <a:r>
              <a:rPr lang="en-US" altLang="ja-JP" sz="2800" dirty="0" err="1"/>
              <a:t>CUCL_shared</a:t>
            </a:r>
            <a:r>
              <a:rPr lang="ja-JP" altLang="en-US" sz="2800" dirty="0"/>
              <a:t>の</a:t>
            </a:r>
            <a:r>
              <a:rPr lang="en-US" altLang="ja-JP" sz="2800" dirty="0"/>
              <a:t>In Distribution (ID)</a:t>
            </a:r>
            <a:r>
              <a:rPr lang="ja-JP" altLang="en-US" sz="2800" dirty="0"/>
              <a:t> データでの実験．</a:t>
            </a:r>
            <a:endParaRPr lang="en-US" altLang="ja-JP" sz="2800" dirty="0"/>
          </a:p>
          <a:p>
            <a:endParaRPr kumimoji="1" lang="en-US" altLang="ja-JP" sz="2800" dirty="0"/>
          </a:p>
          <a:p>
            <a:r>
              <a:rPr lang="ja-JP" altLang="en-US" sz="2800" dirty="0"/>
              <a:t>・実験２：コードワードの統合を行った際の性能差</a:t>
            </a:r>
            <a:endParaRPr lang="en-US" altLang="ja-JP" sz="2800" dirty="0"/>
          </a:p>
          <a:p>
            <a:r>
              <a:rPr lang="ja-JP" altLang="en-US" sz="2800" dirty="0"/>
              <a:t>提案手法</a:t>
            </a:r>
            <a:r>
              <a:rPr lang="en-US" altLang="ja-JP" sz="2800" dirty="0" err="1"/>
              <a:t>CUCL_shared</a:t>
            </a:r>
            <a:r>
              <a:rPr lang="ja-JP" altLang="en-US" sz="2800" dirty="0"/>
              <a:t>と</a:t>
            </a:r>
            <a:r>
              <a:rPr lang="en-US" altLang="ja-JP" sz="2800" dirty="0"/>
              <a:t>CA+</a:t>
            </a:r>
            <a:r>
              <a:rPr lang="ja-JP" altLang="en-US" sz="2800" dirty="0"/>
              <a:t>による統合機構を追加した</a:t>
            </a:r>
            <a:r>
              <a:rPr lang="en-US" altLang="ja-JP" sz="2800" dirty="0"/>
              <a:t>CUCL_CA+</a:t>
            </a:r>
            <a:r>
              <a:rPr lang="ja-JP" altLang="en-US" sz="2800" dirty="0"/>
              <a:t>の</a:t>
            </a:r>
            <a:r>
              <a:rPr lang="en-US" altLang="ja-JP" sz="2800" dirty="0"/>
              <a:t>ID</a:t>
            </a:r>
            <a:r>
              <a:rPr lang="ja-JP" altLang="en-US" sz="2800" dirty="0"/>
              <a:t>データでの実験．</a:t>
            </a:r>
            <a:endParaRPr lang="en-US" altLang="ja-JP" sz="2800" dirty="0"/>
          </a:p>
          <a:p>
            <a:endParaRPr lang="en-US" altLang="ja-JP" sz="2800" dirty="0"/>
          </a:p>
          <a:p>
            <a:r>
              <a:rPr lang="ja-JP" altLang="en-US" sz="2800" dirty="0"/>
              <a:t>・実験３：全手法における汎化性能の比較</a:t>
            </a:r>
            <a:endParaRPr lang="en-US" altLang="ja-JP" sz="2800" dirty="0"/>
          </a:p>
          <a:p>
            <a:r>
              <a:rPr lang="en-US" altLang="ja-JP" sz="2800" dirty="0"/>
              <a:t>CUCL</a:t>
            </a:r>
            <a:r>
              <a:rPr lang="ja-JP" altLang="en-US" sz="2800" dirty="0"/>
              <a:t>，</a:t>
            </a:r>
            <a:r>
              <a:rPr lang="en-US" altLang="ja-JP" sz="2800" dirty="0" err="1"/>
              <a:t>CUCL_shared</a:t>
            </a:r>
            <a:r>
              <a:rPr lang="ja-JP" altLang="en-US" sz="2800" dirty="0"/>
              <a:t>及び</a:t>
            </a:r>
            <a:r>
              <a:rPr lang="en-US" altLang="ja-JP" sz="2800" dirty="0"/>
              <a:t>CUCL_CA+</a:t>
            </a:r>
            <a:r>
              <a:rPr lang="ja-JP" altLang="en-US" sz="2800" dirty="0"/>
              <a:t>の</a:t>
            </a:r>
            <a:r>
              <a:rPr lang="en-US" altLang="ja-JP" sz="2800" dirty="0"/>
              <a:t>Out of Distribution (OOD) </a:t>
            </a:r>
            <a:br>
              <a:rPr lang="en-US" altLang="ja-JP" sz="2800" dirty="0"/>
            </a:br>
            <a:r>
              <a:rPr lang="ja-JP" altLang="en-US" sz="2800" dirty="0"/>
              <a:t>データでの実験．</a:t>
            </a:r>
            <a:endParaRPr lang="en-US" altLang="ja-JP" sz="2800" dirty="0"/>
          </a:p>
        </p:txBody>
      </p:sp>
      <p:sp>
        <p:nvSpPr>
          <p:cNvPr id="4" name="スライド番号プレースホルダー 3">
            <a:extLst>
              <a:ext uri="{FF2B5EF4-FFF2-40B4-BE49-F238E27FC236}">
                <a16:creationId xmlns:a16="http://schemas.microsoft.com/office/drawing/2014/main" id="{098091A2-6797-9133-031F-2DEEA0722BDF}"/>
              </a:ext>
            </a:extLst>
          </p:cNvPr>
          <p:cNvSpPr>
            <a:spLocks noGrp="1"/>
          </p:cNvSpPr>
          <p:nvPr>
            <p:ph type="sldNum" sz="quarter" idx="12"/>
          </p:nvPr>
        </p:nvSpPr>
        <p:spPr/>
        <p:txBody>
          <a:bodyPr/>
          <a:lstStyle/>
          <a:p>
            <a:fld id="{B5C67937-D10B-4F1B-BCB2-26B69D4AE1E2}" type="slidenum">
              <a:rPr kumimoji="1" lang="ja-JP" altLang="en-US" smtClean="0"/>
              <a:pPr/>
              <a:t>21</a:t>
            </a:fld>
            <a:endParaRPr kumimoji="1" lang="ja-JP" altLang="en-US" dirty="0"/>
          </a:p>
        </p:txBody>
      </p:sp>
      <p:sp>
        <p:nvSpPr>
          <p:cNvPr id="5" name="テキスト プレースホルダー 4">
            <a:extLst>
              <a:ext uri="{FF2B5EF4-FFF2-40B4-BE49-F238E27FC236}">
                <a16:creationId xmlns:a16="http://schemas.microsoft.com/office/drawing/2014/main" id="{391EF0F1-3348-EF48-07CA-3775A7D4B64A}"/>
              </a:ext>
            </a:extLst>
          </p:cNvPr>
          <p:cNvSpPr>
            <a:spLocks noGrp="1"/>
          </p:cNvSpPr>
          <p:nvPr>
            <p:ph type="body" sz="quarter" idx="13"/>
          </p:nvPr>
        </p:nvSpPr>
        <p:spPr/>
        <p:txBody>
          <a:bodyPr/>
          <a:lstStyle/>
          <a:p>
            <a:r>
              <a:rPr kumimoji="1" lang="ja-JP" altLang="en-US" dirty="0"/>
              <a:t>概要</a:t>
            </a:r>
          </a:p>
        </p:txBody>
      </p:sp>
    </p:spTree>
    <p:extLst>
      <p:ext uri="{BB962C8B-B14F-4D97-AF65-F5344CB8AC3E}">
        <p14:creationId xmlns:p14="http://schemas.microsoft.com/office/powerpoint/2010/main" val="1191167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D7603-AFC4-B08E-8459-60480CA49E8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0C90CF-9A83-BB64-5B9D-E88644750B02}"/>
              </a:ext>
            </a:extLst>
          </p:cNvPr>
          <p:cNvSpPr>
            <a:spLocks noGrp="1"/>
          </p:cNvSpPr>
          <p:nvPr>
            <p:ph type="title"/>
          </p:nvPr>
        </p:nvSpPr>
        <p:spPr/>
        <p:txBody>
          <a:bodyPr/>
          <a:lstStyle/>
          <a:p>
            <a:r>
              <a:rPr kumimoji="1" lang="ja-JP" altLang="en-US" dirty="0"/>
              <a:t>数値実験</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D11C5B70-95CA-21D3-21CC-02A03544118E}"/>
              </a:ext>
            </a:extLst>
          </p:cNvPr>
          <p:cNvSpPr>
            <a:spLocks noGrp="1"/>
          </p:cNvSpPr>
          <p:nvPr>
            <p:ph idx="1"/>
          </p:nvPr>
        </p:nvSpPr>
        <p:spPr>
          <a:xfrm>
            <a:off x="232306" y="3793417"/>
            <a:ext cx="11582400" cy="869621"/>
          </a:xfrm>
        </p:spPr>
        <p:txBody>
          <a:bodyPr/>
          <a:lstStyle/>
          <a:p>
            <a:r>
              <a:rPr lang="ja-JP" altLang="en-US" sz="2400" dirty="0"/>
              <a:t>既存手法の</a:t>
            </a:r>
            <a:r>
              <a:rPr lang="en-US" altLang="ja-JP" sz="2400" dirty="0"/>
              <a:t>CUCL</a:t>
            </a:r>
            <a:r>
              <a:rPr lang="ja-JP" altLang="en-US" sz="2400" dirty="0"/>
              <a:t>は各タスクでコードワードを</a:t>
            </a:r>
            <a:r>
              <a:rPr lang="en-US" altLang="ja-JP" sz="2400" dirty="0"/>
              <a:t>8</a:t>
            </a:r>
            <a:r>
              <a:rPr lang="ja-JP" altLang="en-US" sz="2400" dirty="0"/>
              <a:t>個ずつ用い，提案手法の</a:t>
            </a:r>
            <a:r>
              <a:rPr lang="en-US" altLang="ja-JP" sz="2400" dirty="0" err="1"/>
              <a:t>CUCL_shared</a:t>
            </a:r>
            <a:r>
              <a:rPr lang="ja-JP" altLang="en-US" sz="2400" dirty="0"/>
              <a:t>では，タスク増加ごとにコードワードを</a:t>
            </a:r>
            <a:r>
              <a:rPr lang="en-US" altLang="ja-JP" sz="2400" dirty="0"/>
              <a:t>8, </a:t>
            </a:r>
            <a:r>
              <a:rPr lang="ja-JP" altLang="en-US" sz="2400" dirty="0"/>
              <a:t>及び</a:t>
            </a:r>
            <a:r>
              <a:rPr lang="en-US" altLang="ja-JP" sz="2400" dirty="0"/>
              <a:t>50</a:t>
            </a:r>
            <a:r>
              <a:rPr lang="ja-JP" altLang="en-US" sz="2400" dirty="0"/>
              <a:t>ずつ増やす</a:t>
            </a:r>
            <a:r>
              <a:rPr lang="en-US" altLang="ja-JP" sz="2400" dirty="0"/>
              <a:t>2</a:t>
            </a:r>
            <a:r>
              <a:rPr lang="ja-JP" altLang="en-US" sz="2400" dirty="0"/>
              <a:t>通りを扱う．</a:t>
            </a:r>
            <a:endParaRPr kumimoji="1" lang="en-US" altLang="ja-JP" sz="2400" dirty="0"/>
          </a:p>
        </p:txBody>
      </p:sp>
      <p:sp>
        <p:nvSpPr>
          <p:cNvPr id="4" name="スライド番号プレースホルダー 3">
            <a:extLst>
              <a:ext uri="{FF2B5EF4-FFF2-40B4-BE49-F238E27FC236}">
                <a16:creationId xmlns:a16="http://schemas.microsoft.com/office/drawing/2014/main" id="{C6712E80-4C21-998E-B0D2-665F5E7729E4}"/>
              </a:ext>
            </a:extLst>
          </p:cNvPr>
          <p:cNvSpPr>
            <a:spLocks noGrp="1"/>
          </p:cNvSpPr>
          <p:nvPr>
            <p:ph type="sldNum" sz="quarter" idx="12"/>
          </p:nvPr>
        </p:nvSpPr>
        <p:spPr/>
        <p:txBody>
          <a:bodyPr/>
          <a:lstStyle/>
          <a:p>
            <a:fld id="{B5C67937-D10B-4F1B-BCB2-26B69D4AE1E2}" type="slidenum">
              <a:rPr kumimoji="1" lang="ja-JP" altLang="en-US" smtClean="0"/>
              <a:pPr/>
              <a:t>22</a:t>
            </a:fld>
            <a:endParaRPr kumimoji="1" lang="ja-JP" altLang="en-US" dirty="0"/>
          </a:p>
        </p:txBody>
      </p:sp>
      <p:sp>
        <p:nvSpPr>
          <p:cNvPr id="5" name="テキスト プレースホルダー 4">
            <a:extLst>
              <a:ext uri="{FF2B5EF4-FFF2-40B4-BE49-F238E27FC236}">
                <a16:creationId xmlns:a16="http://schemas.microsoft.com/office/drawing/2014/main" id="{0F381143-4533-9714-E4A8-2F21934EBD3E}"/>
              </a:ext>
            </a:extLst>
          </p:cNvPr>
          <p:cNvSpPr>
            <a:spLocks noGrp="1"/>
          </p:cNvSpPr>
          <p:nvPr>
            <p:ph type="body" sz="quarter" idx="13"/>
          </p:nvPr>
        </p:nvSpPr>
        <p:spPr/>
        <p:txBody>
          <a:bodyPr/>
          <a:lstStyle/>
          <a:p>
            <a:r>
              <a:rPr kumimoji="1" lang="ja-JP" altLang="en-US" dirty="0"/>
              <a:t>実験設定</a:t>
            </a:r>
            <a:r>
              <a:rPr lang="ja-JP" altLang="en-US" dirty="0"/>
              <a:t>（</a:t>
            </a:r>
            <a:r>
              <a:rPr lang="en-US" altLang="ja-JP" dirty="0"/>
              <a:t>ID</a:t>
            </a:r>
            <a:r>
              <a:rPr lang="ja-JP" altLang="en-US" dirty="0"/>
              <a:t>データ）</a:t>
            </a:r>
            <a:endParaRPr kumimoji="1" lang="ja-JP" altLang="en-US" dirty="0"/>
          </a:p>
        </p:txBody>
      </p:sp>
      <p:graphicFrame>
        <p:nvGraphicFramePr>
          <p:cNvPr id="6" name="表 5">
            <a:extLst>
              <a:ext uri="{FF2B5EF4-FFF2-40B4-BE49-F238E27FC236}">
                <a16:creationId xmlns:a16="http://schemas.microsoft.com/office/drawing/2014/main" id="{A3951BE1-9E4A-C844-9EAC-5A2965C02DEC}"/>
              </a:ext>
            </a:extLst>
          </p:cNvPr>
          <p:cNvGraphicFramePr>
            <a:graphicFrameLocks noGrp="1"/>
          </p:cNvGraphicFramePr>
          <p:nvPr>
            <p:extLst>
              <p:ext uri="{D42A27DB-BD31-4B8C-83A1-F6EECF244321}">
                <p14:modId xmlns:p14="http://schemas.microsoft.com/office/powerpoint/2010/main" val="1531246979"/>
              </p:ext>
            </p:extLst>
          </p:nvPr>
        </p:nvGraphicFramePr>
        <p:xfrm>
          <a:off x="304799" y="1218956"/>
          <a:ext cx="11582399" cy="2421954"/>
        </p:xfrm>
        <a:graphic>
          <a:graphicData uri="http://schemas.openxmlformats.org/drawingml/2006/table">
            <a:tbl>
              <a:tblPr firstRow="1" bandRow="1">
                <a:tableStyleId>{2D5ABB26-0587-4C30-8999-92F81FD0307C}</a:tableStyleId>
              </a:tblPr>
              <a:tblGrid>
                <a:gridCol w="2594345">
                  <a:extLst>
                    <a:ext uri="{9D8B030D-6E8A-4147-A177-3AD203B41FA5}">
                      <a16:colId xmlns:a16="http://schemas.microsoft.com/office/drawing/2014/main" val="1778515759"/>
                    </a:ext>
                  </a:extLst>
                </a:gridCol>
                <a:gridCol w="8988054">
                  <a:extLst>
                    <a:ext uri="{9D8B030D-6E8A-4147-A177-3AD203B41FA5}">
                      <a16:colId xmlns:a16="http://schemas.microsoft.com/office/drawing/2014/main" val="1288511342"/>
                    </a:ext>
                  </a:extLst>
                </a:gridCol>
              </a:tblGrid>
              <a:tr h="370840">
                <a:tc>
                  <a:txBody>
                    <a:bodyPr/>
                    <a:lstStyle/>
                    <a:p>
                      <a:pPr marL="342900" indent="-342900">
                        <a:buFont typeface="Arial" panose="020B0604020202020204" pitchFamily="34" charset="0"/>
                        <a:buChar char="•"/>
                      </a:pPr>
                      <a:r>
                        <a:rPr kumimoji="1" lang="en-US" altLang="ja-JP" sz="2000" dirty="0"/>
                        <a:t>ID</a:t>
                      </a:r>
                      <a:r>
                        <a:rPr kumimoji="1" lang="ja-JP" altLang="en-US" sz="2000" dirty="0"/>
                        <a:t>データセット</a:t>
                      </a:r>
                      <a:r>
                        <a:rPr kumimoji="1" lang="en-US" altLang="ja-JP" sz="2000" dirty="0"/>
                        <a:t>: </a:t>
                      </a:r>
                      <a:endParaRPr kumimoji="1" lang="ja-JP" altLang="en-US" sz="2000" dirty="0"/>
                    </a:p>
                  </a:txBody>
                  <a:tcPr/>
                </a:tc>
                <a:tc>
                  <a:txBody>
                    <a:bodyPr/>
                    <a:lstStyle/>
                    <a:p>
                      <a:r>
                        <a:rPr kumimoji="1" lang="en-US" altLang="ja-JP" sz="2000" dirty="0"/>
                        <a:t>CIFAR-100, Tiny-ImageNet (10 classes, 10 tasks)</a:t>
                      </a:r>
                      <a:endParaRPr kumimoji="1" lang="ja-JP" altLang="en-US" sz="2000" dirty="0"/>
                    </a:p>
                  </a:txBody>
                  <a:tcPr/>
                </a:tc>
                <a:extLst>
                  <a:ext uri="{0D108BD9-81ED-4DB2-BD59-A6C34878D82A}">
                    <a16:rowId xmlns:a16="http://schemas.microsoft.com/office/drawing/2014/main" val="1699004081"/>
                  </a:ext>
                </a:extLst>
              </a:tr>
              <a:tr h="370840">
                <a:tc>
                  <a:txBody>
                    <a:bodyPr/>
                    <a:lstStyle/>
                    <a:p>
                      <a:pPr marL="342900" indent="-342900">
                        <a:buFont typeface="Arial" panose="020B0604020202020204" pitchFamily="34" charset="0"/>
                        <a:buChar char="•"/>
                      </a:pPr>
                      <a:r>
                        <a:rPr kumimoji="1" lang="ja-JP" altLang="en-US" sz="2000" dirty="0"/>
                        <a:t>エポック数</a:t>
                      </a:r>
                      <a:r>
                        <a:rPr kumimoji="1" lang="en-US" altLang="ja-JP" sz="2000" dirty="0"/>
                        <a:t>: </a:t>
                      </a:r>
                      <a:endParaRPr kumimoji="1" lang="ja-JP" altLang="en-US" sz="2000" dirty="0"/>
                    </a:p>
                  </a:txBody>
                  <a:tcPr/>
                </a:tc>
                <a:tc>
                  <a:txBody>
                    <a:bodyPr/>
                    <a:lstStyle/>
                    <a:p>
                      <a:r>
                        <a:rPr kumimoji="1" lang="en-US" altLang="ja-JP" sz="2000" dirty="0"/>
                        <a:t>200</a:t>
                      </a:r>
                      <a:endParaRPr kumimoji="1" lang="ja-JP" altLang="en-US" sz="2000" dirty="0"/>
                    </a:p>
                  </a:txBody>
                  <a:tcPr/>
                </a:tc>
                <a:extLst>
                  <a:ext uri="{0D108BD9-81ED-4DB2-BD59-A6C34878D82A}">
                    <a16:rowId xmlns:a16="http://schemas.microsoft.com/office/drawing/2014/main" val="664526483"/>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試行回数</a:t>
                      </a:r>
                      <a:r>
                        <a:rPr kumimoji="1" lang="en-US" altLang="ja-JP" sz="2000" dirty="0"/>
                        <a:t>: </a:t>
                      </a:r>
                      <a:endParaRPr kumimoji="1" lang="ja-JP" altLang="en-US" sz="2000" dirty="0"/>
                    </a:p>
                  </a:txBody>
                  <a:tcPr/>
                </a:tc>
                <a:tc>
                  <a:txBody>
                    <a:bodyPr/>
                    <a:lstStyle/>
                    <a:p>
                      <a:r>
                        <a:rPr kumimoji="1" lang="en-US" altLang="ja-JP" sz="2000" dirty="0"/>
                        <a:t>3</a:t>
                      </a:r>
                      <a:endParaRPr kumimoji="1" lang="ja-JP" altLang="en-US" sz="2000" dirty="0"/>
                    </a:p>
                  </a:txBody>
                  <a:tcPr/>
                </a:tc>
                <a:extLst>
                  <a:ext uri="{0D108BD9-81ED-4DB2-BD59-A6C34878D82A}">
                    <a16:rowId xmlns:a16="http://schemas.microsoft.com/office/drawing/2014/main" val="3411143057"/>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バックボーン</a:t>
                      </a:r>
                      <a:r>
                        <a:rPr kumimoji="1" lang="en-US" altLang="ja-JP" sz="2000" dirty="0"/>
                        <a:t>: </a:t>
                      </a:r>
                      <a:endParaRPr kumimoji="1" lang="ja-JP" altLang="en-US" sz="2000" dirty="0"/>
                    </a:p>
                  </a:txBody>
                  <a:tcPr/>
                </a:tc>
                <a:tc>
                  <a:txBody>
                    <a:bodyPr/>
                    <a:lstStyle/>
                    <a:p>
                      <a:r>
                        <a:rPr kumimoji="1" lang="en-US" altLang="ja-JP" sz="2000" dirty="0"/>
                        <a:t>ResNet-18</a:t>
                      </a:r>
                      <a:endParaRPr kumimoji="1" lang="ja-JP" altLang="en-US" sz="2000" dirty="0"/>
                    </a:p>
                  </a:txBody>
                  <a:tcPr/>
                </a:tc>
                <a:extLst>
                  <a:ext uri="{0D108BD9-81ED-4DB2-BD59-A6C34878D82A}">
                    <a16:rowId xmlns:a16="http://schemas.microsoft.com/office/drawing/2014/main" val="1194955950"/>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アーキテクチャ</a:t>
                      </a:r>
                      <a:r>
                        <a:rPr kumimoji="1" lang="en-US" altLang="ja-JP" sz="2000" dirty="0"/>
                        <a:t>: </a:t>
                      </a:r>
                      <a:endParaRPr kumimoji="1" lang="ja-JP" altLang="en-US" sz="2000" dirty="0"/>
                    </a:p>
                  </a:txBody>
                  <a:tcPr/>
                </a:tc>
                <a:tc>
                  <a:txBody>
                    <a:bodyPr/>
                    <a:lstStyle/>
                    <a:p>
                      <a:r>
                        <a:rPr kumimoji="1" lang="en-US" altLang="ja-JP" sz="2000" dirty="0" err="1"/>
                        <a:t>SimSiam</a:t>
                      </a:r>
                      <a:r>
                        <a:rPr kumimoji="1" lang="en-US" altLang="ja-JP" sz="2000" dirty="0"/>
                        <a:t>, Barlow Twins</a:t>
                      </a:r>
                      <a:endParaRPr kumimoji="1" lang="ja-JP" altLang="en-US" sz="2000" dirty="0"/>
                    </a:p>
                  </a:txBody>
                  <a:tcPr/>
                </a:tc>
                <a:extLst>
                  <a:ext uri="{0D108BD9-81ED-4DB2-BD59-A6C34878D82A}">
                    <a16:rowId xmlns:a16="http://schemas.microsoft.com/office/drawing/2014/main" val="1350980694"/>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評価指標</a:t>
                      </a:r>
                      <a:r>
                        <a:rPr kumimoji="1" lang="en-US" altLang="ja-JP" sz="2000" dirty="0"/>
                        <a:t>:</a:t>
                      </a:r>
                      <a:endParaRPr kumimoji="1" lang="ja-JP" altLang="en-US" sz="2000" dirty="0"/>
                    </a:p>
                  </a:txBody>
                  <a:tcPr/>
                </a:tc>
                <a:tc>
                  <a:txBody>
                    <a:bodyPr/>
                    <a:lstStyle/>
                    <a:p>
                      <a:r>
                        <a:rPr kumimoji="1" lang="en-US" altLang="ja-JP" sz="2000" dirty="0"/>
                        <a:t>Mean Average Accuracy</a:t>
                      </a:r>
                      <a:endParaRPr kumimoji="1" lang="ja-JP" altLang="en-US" sz="2000" dirty="0"/>
                    </a:p>
                  </a:txBody>
                  <a:tcPr/>
                </a:tc>
                <a:extLst>
                  <a:ext uri="{0D108BD9-81ED-4DB2-BD59-A6C34878D82A}">
                    <a16:rowId xmlns:a16="http://schemas.microsoft.com/office/drawing/2014/main" val="2412211129"/>
                  </a:ext>
                </a:extLst>
              </a:tr>
            </a:tbl>
          </a:graphicData>
        </a:graphic>
      </p:graphicFrame>
      <p:sp>
        <p:nvSpPr>
          <p:cNvPr id="7" name="テキスト ボックス 6">
            <a:extLst>
              <a:ext uri="{FF2B5EF4-FFF2-40B4-BE49-F238E27FC236}">
                <a16:creationId xmlns:a16="http://schemas.microsoft.com/office/drawing/2014/main" id="{B7BE30A8-7905-BDDA-AF54-39765CA01A0B}"/>
              </a:ext>
            </a:extLst>
          </p:cNvPr>
          <p:cNvSpPr txBox="1"/>
          <p:nvPr/>
        </p:nvSpPr>
        <p:spPr>
          <a:xfrm>
            <a:off x="232307" y="4803252"/>
            <a:ext cx="1893536" cy="523220"/>
          </a:xfrm>
          <a:prstGeom prst="rect">
            <a:avLst/>
          </a:prstGeom>
          <a:noFill/>
        </p:spPr>
        <p:txBody>
          <a:bodyPr wrap="square" rtlCol="0">
            <a:spAutoFit/>
          </a:bodyPr>
          <a:lstStyle/>
          <a:p>
            <a:pPr algn="ctr"/>
            <a:r>
              <a:rPr kumimoji="1" lang="ja-JP" altLang="en-US" sz="2800" dirty="0"/>
              <a:t>比較手法</a:t>
            </a:r>
          </a:p>
        </p:txBody>
      </p:sp>
      <p:sp>
        <p:nvSpPr>
          <p:cNvPr id="8" name="正方形/長方形 7">
            <a:extLst>
              <a:ext uri="{FF2B5EF4-FFF2-40B4-BE49-F238E27FC236}">
                <a16:creationId xmlns:a16="http://schemas.microsoft.com/office/drawing/2014/main" id="{CE5A2DAC-9D81-9285-F774-D7B71277A585}"/>
              </a:ext>
            </a:extLst>
          </p:cNvPr>
          <p:cNvSpPr/>
          <p:nvPr/>
        </p:nvSpPr>
        <p:spPr>
          <a:xfrm>
            <a:off x="232307" y="4820136"/>
            <a:ext cx="1893537" cy="52012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411DE7CF-9876-B913-D3BA-79DFA384932F}"/>
              </a:ext>
            </a:extLst>
          </p:cNvPr>
          <p:cNvGraphicFramePr>
            <a:graphicFrameLocks noGrp="1"/>
          </p:cNvGraphicFramePr>
          <p:nvPr>
            <p:extLst>
              <p:ext uri="{D42A27DB-BD31-4B8C-83A1-F6EECF244321}">
                <p14:modId xmlns:p14="http://schemas.microsoft.com/office/powerpoint/2010/main" val="3244936408"/>
              </p:ext>
            </p:extLst>
          </p:nvPr>
        </p:nvGraphicFramePr>
        <p:xfrm>
          <a:off x="292233" y="5394246"/>
          <a:ext cx="11582401" cy="1350975"/>
        </p:xfrm>
        <a:graphic>
          <a:graphicData uri="http://schemas.openxmlformats.org/drawingml/2006/table">
            <a:tbl>
              <a:tblPr firstRow="1" bandRow="1">
                <a:tableStyleId>{2D5ABB26-0587-4C30-8999-92F81FD0307C}</a:tableStyleId>
              </a:tblPr>
              <a:tblGrid>
                <a:gridCol w="2231227">
                  <a:extLst>
                    <a:ext uri="{9D8B030D-6E8A-4147-A177-3AD203B41FA5}">
                      <a16:colId xmlns:a16="http://schemas.microsoft.com/office/drawing/2014/main" val="1778515759"/>
                    </a:ext>
                  </a:extLst>
                </a:gridCol>
                <a:gridCol w="9351174">
                  <a:extLst>
                    <a:ext uri="{9D8B030D-6E8A-4147-A177-3AD203B41FA5}">
                      <a16:colId xmlns:a16="http://schemas.microsoft.com/office/drawing/2014/main" val="1288511342"/>
                    </a:ext>
                  </a:extLst>
                </a:gridCol>
              </a:tblGrid>
              <a:tr h="450325">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dirty="0"/>
                        <a:t>Finetune:</a:t>
                      </a:r>
                      <a:endParaRPr kumimoji="1" lang="ja-JP" altLang="en-US" sz="2000" dirty="0"/>
                    </a:p>
                  </a:txBody>
                  <a:tcPr anchor="ctr"/>
                </a:tc>
                <a:tc>
                  <a:txBody>
                    <a:bodyPr/>
                    <a:lstStyle/>
                    <a:p>
                      <a:pPr algn="just"/>
                      <a:r>
                        <a:rPr kumimoji="1" lang="ja-JP" altLang="en-US" sz="2000" dirty="0"/>
                        <a:t>アーキテクチャのみを使った手法</a:t>
                      </a:r>
                    </a:p>
                  </a:txBody>
                  <a:tcPr/>
                </a:tc>
                <a:extLst>
                  <a:ext uri="{0D108BD9-81ED-4DB2-BD59-A6C34878D82A}">
                    <a16:rowId xmlns:a16="http://schemas.microsoft.com/office/drawing/2014/main" val="3411143057"/>
                  </a:ext>
                </a:extLst>
              </a:tr>
              <a:tr h="450325">
                <a:tc>
                  <a:txBody>
                    <a:bodyPr/>
                    <a:lstStyle/>
                    <a:p>
                      <a:pPr marL="342900" indent="-342900" algn="just">
                        <a:buFont typeface="Arial" panose="020B0604020202020204" pitchFamily="34" charset="0"/>
                        <a:buChar char="•"/>
                      </a:pPr>
                      <a:r>
                        <a:rPr kumimoji="1" lang="en-US" altLang="ja-JP" sz="2000" dirty="0"/>
                        <a:t>CUCL:</a:t>
                      </a:r>
                      <a:endParaRPr kumimoji="1" lang="ja-JP" altLang="en-US" sz="2000" dirty="0"/>
                    </a:p>
                  </a:txBody>
                  <a:tcPr anchor="ctr"/>
                </a:tc>
                <a:tc>
                  <a:txBody>
                    <a:bodyPr/>
                    <a:lstStyle/>
                    <a:p>
                      <a:pPr algn="just"/>
                      <a:r>
                        <a:rPr kumimoji="1" lang="ja-JP" altLang="en-US" sz="2000" dirty="0"/>
                        <a:t>量子化ロスを追加し，タスクインデックスを使った手法</a:t>
                      </a:r>
                    </a:p>
                  </a:txBody>
                  <a:tcPr/>
                </a:tc>
                <a:extLst>
                  <a:ext uri="{0D108BD9-81ED-4DB2-BD59-A6C34878D82A}">
                    <a16:rowId xmlns:a16="http://schemas.microsoft.com/office/drawing/2014/main" val="1941016235"/>
                  </a:ext>
                </a:extLst>
              </a:tr>
              <a:tr h="450325">
                <a:tc>
                  <a:txBody>
                    <a:bodyPr/>
                    <a:lstStyle/>
                    <a:p>
                      <a:pPr marL="342900" indent="-342900">
                        <a:buFont typeface="Arial" panose="020B0604020202020204" pitchFamily="34" charset="0"/>
                        <a:buChar char="•"/>
                      </a:pPr>
                      <a:r>
                        <a:rPr kumimoji="1" lang="en-US" altLang="ja-JP" sz="2000" dirty="0" err="1"/>
                        <a:t>CUCL_shared</a:t>
                      </a:r>
                      <a:r>
                        <a:rPr kumimoji="1" lang="en-US" altLang="ja-JP" sz="2000" dirty="0"/>
                        <a:t>:</a:t>
                      </a:r>
                      <a:endParaRPr kumimoji="1" lang="ja-JP" altLang="en-US" sz="2000" dirty="0"/>
                    </a:p>
                  </a:txBody>
                  <a:tcPr anchor="ctr"/>
                </a:tc>
                <a:tc>
                  <a:txBody>
                    <a:bodyPr/>
                    <a:lstStyle/>
                    <a:p>
                      <a:pPr algn="just"/>
                      <a:r>
                        <a:rPr kumimoji="1" lang="ja-JP" altLang="en-US" sz="2000" dirty="0"/>
                        <a:t>コードブックを統合し，タスク開始時にコードワードを追加する手法</a:t>
                      </a:r>
                    </a:p>
                  </a:txBody>
                  <a:tcPr/>
                </a:tc>
                <a:extLst>
                  <a:ext uri="{0D108BD9-81ED-4DB2-BD59-A6C34878D82A}">
                    <a16:rowId xmlns:a16="http://schemas.microsoft.com/office/drawing/2014/main" val="294506822"/>
                  </a:ext>
                </a:extLst>
              </a:tr>
            </a:tbl>
          </a:graphicData>
        </a:graphic>
      </p:graphicFrame>
    </p:spTree>
    <p:extLst>
      <p:ext uri="{BB962C8B-B14F-4D97-AF65-F5344CB8AC3E}">
        <p14:creationId xmlns:p14="http://schemas.microsoft.com/office/powerpoint/2010/main" val="2515093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EAB9C-D0C2-735E-B00D-14483981D97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D436E9-2568-3AE3-AF27-C75A3239832A}"/>
              </a:ext>
            </a:extLst>
          </p:cNvPr>
          <p:cNvSpPr>
            <a:spLocks noGrp="1"/>
          </p:cNvSpPr>
          <p:nvPr>
            <p:ph type="title"/>
          </p:nvPr>
        </p:nvSpPr>
        <p:spPr/>
        <p:txBody>
          <a:bodyPr/>
          <a:lstStyle/>
          <a:p>
            <a:r>
              <a:rPr lang="ja-JP" altLang="en-US" dirty="0"/>
              <a:t>数値実験</a:t>
            </a:r>
            <a:r>
              <a:rPr lang="en-US" altLang="ja-JP" dirty="0"/>
              <a:t>1</a:t>
            </a:r>
            <a:endParaRPr kumimoji="1" lang="ja-JP" altLang="en-US" dirty="0"/>
          </a:p>
        </p:txBody>
      </p:sp>
      <p:sp>
        <p:nvSpPr>
          <p:cNvPr id="4" name="スライド番号プレースホルダー 3">
            <a:extLst>
              <a:ext uri="{FF2B5EF4-FFF2-40B4-BE49-F238E27FC236}">
                <a16:creationId xmlns:a16="http://schemas.microsoft.com/office/drawing/2014/main" id="{FDA7D549-C2FE-658A-7ECD-9C3666E9D3E5}"/>
              </a:ext>
            </a:extLst>
          </p:cNvPr>
          <p:cNvSpPr>
            <a:spLocks noGrp="1"/>
          </p:cNvSpPr>
          <p:nvPr>
            <p:ph type="sldNum" sz="quarter" idx="12"/>
          </p:nvPr>
        </p:nvSpPr>
        <p:spPr/>
        <p:txBody>
          <a:bodyPr/>
          <a:lstStyle/>
          <a:p>
            <a:fld id="{B5C67937-D10B-4F1B-BCB2-26B69D4AE1E2}" type="slidenum">
              <a:rPr kumimoji="1" lang="ja-JP" altLang="en-US" smtClean="0"/>
              <a:pPr/>
              <a:t>23</a:t>
            </a:fld>
            <a:endParaRPr kumimoji="1" lang="ja-JP" altLang="en-US" dirty="0"/>
          </a:p>
        </p:txBody>
      </p:sp>
      <p:sp>
        <p:nvSpPr>
          <p:cNvPr id="5" name="テキスト プレースホルダー 4">
            <a:extLst>
              <a:ext uri="{FF2B5EF4-FFF2-40B4-BE49-F238E27FC236}">
                <a16:creationId xmlns:a16="http://schemas.microsoft.com/office/drawing/2014/main" id="{1E851F0D-7AA9-325F-664D-0EE1D1865938}"/>
              </a:ext>
            </a:extLst>
          </p:cNvPr>
          <p:cNvSpPr>
            <a:spLocks noGrp="1"/>
          </p:cNvSpPr>
          <p:nvPr>
            <p:ph type="body" sz="quarter" idx="13"/>
          </p:nvPr>
        </p:nvSpPr>
        <p:spPr/>
        <p:txBody>
          <a:bodyPr/>
          <a:lstStyle/>
          <a:p>
            <a:r>
              <a:rPr lang="ja-JP" altLang="en-US" dirty="0"/>
              <a:t>実験結果（</a:t>
            </a:r>
            <a:r>
              <a:rPr lang="en-US" altLang="ja-JP" dirty="0"/>
              <a:t>ID</a:t>
            </a:r>
            <a:r>
              <a:rPr lang="ja-JP" altLang="en-US" dirty="0"/>
              <a:t>データ）</a:t>
            </a:r>
            <a:endParaRPr kumimoji="1" lang="ja-JP" altLang="en-US" dirty="0"/>
          </a:p>
        </p:txBody>
      </p:sp>
      <p:sp>
        <p:nvSpPr>
          <p:cNvPr id="7" name="テキスト ボックス 6">
            <a:extLst>
              <a:ext uri="{FF2B5EF4-FFF2-40B4-BE49-F238E27FC236}">
                <a16:creationId xmlns:a16="http://schemas.microsoft.com/office/drawing/2014/main" id="{9EEA31D8-DF8D-FE6C-3CF9-8F6CF6B71E9F}"/>
              </a:ext>
            </a:extLst>
          </p:cNvPr>
          <p:cNvSpPr txBox="1"/>
          <p:nvPr/>
        </p:nvSpPr>
        <p:spPr>
          <a:xfrm>
            <a:off x="387596" y="4404521"/>
            <a:ext cx="11416808" cy="2246769"/>
          </a:xfrm>
          <a:prstGeom prst="rect">
            <a:avLst/>
          </a:prstGeom>
          <a:noFill/>
        </p:spPr>
        <p:txBody>
          <a:bodyPr wrap="square" rtlCol="0">
            <a:spAutoFit/>
          </a:bodyPr>
          <a:lstStyle/>
          <a:p>
            <a:pPr algn="ctr"/>
            <a:r>
              <a:rPr kumimoji="1" lang="en-US" altLang="ja-JP" sz="2800" dirty="0"/>
              <a:t>CUCL</a:t>
            </a:r>
            <a:r>
              <a:rPr kumimoji="1" lang="ja-JP" altLang="en-US" sz="2800" dirty="0"/>
              <a:t>に基づく手法が</a:t>
            </a:r>
            <a:r>
              <a:rPr lang="en-US" altLang="ja-JP" sz="2800" dirty="0"/>
              <a:t>Finetune</a:t>
            </a:r>
            <a:r>
              <a:rPr lang="ja-JP" altLang="en-US" sz="2800" dirty="0"/>
              <a:t>より</a:t>
            </a:r>
            <a:r>
              <a:rPr lang="ja-JP" altLang="en-US" sz="2800" dirty="0">
                <a:solidFill>
                  <a:srgbClr val="FF0000"/>
                </a:solidFill>
              </a:rPr>
              <a:t>高い精度を示している．</a:t>
            </a:r>
            <a:br>
              <a:rPr lang="en-US" altLang="ja-JP" sz="2800" dirty="0"/>
            </a:br>
            <a:r>
              <a:rPr lang="en-US" altLang="ja-JP" sz="2800" dirty="0" err="1"/>
              <a:t>CUCL_shared</a:t>
            </a:r>
            <a:r>
              <a:rPr lang="ja-JP" altLang="en-US" sz="2800" dirty="0"/>
              <a:t>は既存手法の</a:t>
            </a:r>
            <a:r>
              <a:rPr lang="en-US" altLang="ja-JP" sz="2800" dirty="0"/>
              <a:t>CUCL</a:t>
            </a:r>
            <a:r>
              <a:rPr lang="ja-JP" altLang="en-US" sz="2800" dirty="0"/>
              <a:t>よりも</a:t>
            </a:r>
            <a:r>
              <a:rPr lang="ja-JP" altLang="en-US" sz="2800" dirty="0">
                <a:solidFill>
                  <a:schemeClr val="accent2"/>
                </a:solidFill>
              </a:rPr>
              <a:t>低い精度である</a:t>
            </a:r>
            <a:r>
              <a:rPr lang="ja-JP" altLang="en-US" sz="2800" dirty="0"/>
              <a:t>．</a:t>
            </a:r>
            <a:endParaRPr lang="en-US" altLang="ja-JP" sz="2800" dirty="0"/>
          </a:p>
          <a:p>
            <a:pPr algn="ctr"/>
            <a:endParaRPr lang="en-US" altLang="ja-JP" sz="2800" dirty="0"/>
          </a:p>
          <a:p>
            <a:pPr algn="ctr"/>
            <a:r>
              <a:rPr lang="ja-JP" altLang="en-US" sz="2800" dirty="0"/>
              <a:t>学習にタスクインデックスの</a:t>
            </a:r>
            <a:r>
              <a:rPr lang="ja-JP" altLang="en-US" sz="2800" dirty="0">
                <a:solidFill>
                  <a:srgbClr val="FF0000"/>
                </a:solidFill>
              </a:rPr>
              <a:t>管理が不要</a:t>
            </a:r>
            <a:r>
              <a:rPr lang="ja-JP" altLang="en-US" sz="2800" dirty="0"/>
              <a:t>であり，</a:t>
            </a:r>
            <a:r>
              <a:rPr lang="ja-JP" altLang="en-US" sz="2800" dirty="0">
                <a:solidFill>
                  <a:srgbClr val="FF0000"/>
                </a:solidFill>
              </a:rPr>
              <a:t>タスクの切り代わりを</a:t>
            </a:r>
            <a:br>
              <a:rPr lang="en-US" altLang="ja-JP" sz="2800" dirty="0">
                <a:solidFill>
                  <a:srgbClr val="FF0000"/>
                </a:solidFill>
              </a:rPr>
            </a:br>
            <a:r>
              <a:rPr lang="ja-JP" altLang="en-US" sz="2800" dirty="0">
                <a:solidFill>
                  <a:srgbClr val="FF0000"/>
                </a:solidFill>
              </a:rPr>
              <a:t>考慮せず</a:t>
            </a:r>
            <a:r>
              <a:rPr lang="ja-JP" altLang="en-US" sz="2800" dirty="0"/>
              <a:t>に継続的な学習が可能である．</a:t>
            </a:r>
            <a:endParaRPr lang="en-US" altLang="ja-JP" sz="2800" dirty="0"/>
          </a:p>
        </p:txBody>
      </p:sp>
      <p:grpSp>
        <p:nvGrpSpPr>
          <p:cNvPr id="8" name="グループ化 7">
            <a:extLst>
              <a:ext uri="{FF2B5EF4-FFF2-40B4-BE49-F238E27FC236}">
                <a16:creationId xmlns:a16="http://schemas.microsoft.com/office/drawing/2014/main" id="{B6AC10F4-437C-33B0-EEDB-5E46491BEBED}"/>
              </a:ext>
            </a:extLst>
          </p:cNvPr>
          <p:cNvGrpSpPr>
            <a:grpSpLocks noChangeAspect="1"/>
          </p:cNvGrpSpPr>
          <p:nvPr/>
        </p:nvGrpSpPr>
        <p:grpSpPr>
          <a:xfrm>
            <a:off x="990604" y="1839952"/>
            <a:ext cx="10210792" cy="2124000"/>
            <a:chOff x="873052" y="2095264"/>
            <a:chExt cx="8639544" cy="1797156"/>
          </a:xfrm>
        </p:grpSpPr>
        <p:pic>
          <p:nvPicPr>
            <p:cNvPr id="3" name="図 2">
              <a:extLst>
                <a:ext uri="{FF2B5EF4-FFF2-40B4-BE49-F238E27FC236}">
                  <a16:creationId xmlns:a16="http://schemas.microsoft.com/office/drawing/2014/main" id="{48280BF0-56D5-B59B-0113-C87E2746D19B}"/>
                </a:ext>
              </a:extLst>
            </p:cNvPr>
            <p:cNvPicPr>
              <a:picLocks noChangeAspect="1"/>
            </p:cNvPicPr>
            <p:nvPr/>
          </p:nvPicPr>
          <p:blipFill>
            <a:blip r:embed="rId3"/>
            <a:srcRect r="43033"/>
            <a:stretch/>
          </p:blipFill>
          <p:spPr>
            <a:xfrm>
              <a:off x="873052" y="2095264"/>
              <a:ext cx="6945423" cy="1797156"/>
            </a:xfrm>
            <a:prstGeom prst="rect">
              <a:avLst/>
            </a:prstGeom>
          </p:spPr>
        </p:pic>
        <p:pic>
          <p:nvPicPr>
            <p:cNvPr id="6" name="図 5">
              <a:extLst>
                <a:ext uri="{FF2B5EF4-FFF2-40B4-BE49-F238E27FC236}">
                  <a16:creationId xmlns:a16="http://schemas.microsoft.com/office/drawing/2014/main" id="{3C34D3F0-E977-43CD-0A8C-092830F98008}"/>
                </a:ext>
              </a:extLst>
            </p:cNvPr>
            <p:cNvPicPr>
              <a:picLocks noChangeAspect="1"/>
            </p:cNvPicPr>
            <p:nvPr/>
          </p:nvPicPr>
          <p:blipFill>
            <a:blip r:embed="rId3"/>
            <a:srcRect l="71008" r="15097"/>
            <a:stretch/>
          </p:blipFill>
          <p:spPr>
            <a:xfrm>
              <a:off x="7818475" y="2095264"/>
              <a:ext cx="1694121" cy="1797156"/>
            </a:xfrm>
            <a:prstGeom prst="rect">
              <a:avLst/>
            </a:prstGeom>
          </p:spPr>
        </p:pic>
      </p:grpSp>
    </p:spTree>
    <p:extLst>
      <p:ext uri="{BB962C8B-B14F-4D97-AF65-F5344CB8AC3E}">
        <p14:creationId xmlns:p14="http://schemas.microsoft.com/office/powerpoint/2010/main" val="147768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A7D3E-2301-A681-E9EA-0E9D546A2CE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D20680-9E23-91B3-51FE-55C4CD9526BA}"/>
              </a:ext>
            </a:extLst>
          </p:cNvPr>
          <p:cNvSpPr>
            <a:spLocks noGrp="1"/>
          </p:cNvSpPr>
          <p:nvPr>
            <p:ph type="title"/>
          </p:nvPr>
        </p:nvSpPr>
        <p:spPr/>
        <p:txBody>
          <a:bodyPr/>
          <a:lstStyle/>
          <a:p>
            <a:r>
              <a:rPr kumimoji="1" lang="ja-JP" altLang="en-US" dirty="0"/>
              <a:t>数値実験</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71AE61D4-D75A-575D-32D8-EA6FB19E002A}"/>
              </a:ext>
            </a:extLst>
          </p:cNvPr>
          <p:cNvSpPr>
            <a:spLocks noGrp="1"/>
          </p:cNvSpPr>
          <p:nvPr>
            <p:ph idx="1"/>
          </p:nvPr>
        </p:nvSpPr>
        <p:spPr>
          <a:xfrm>
            <a:off x="232306" y="3802450"/>
            <a:ext cx="11582400" cy="869621"/>
          </a:xfrm>
        </p:spPr>
        <p:txBody>
          <a:bodyPr/>
          <a:lstStyle/>
          <a:p>
            <a:r>
              <a:rPr lang="en-US" altLang="ja-JP" sz="2400" dirty="0" err="1"/>
              <a:t>CUCL_shared</a:t>
            </a:r>
            <a:r>
              <a:rPr lang="ja-JP" altLang="en-US" sz="2400" dirty="0"/>
              <a:t>及び，</a:t>
            </a:r>
            <a:r>
              <a:rPr lang="en-US" altLang="ja-JP" sz="2400" dirty="0"/>
              <a:t>CA+</a:t>
            </a:r>
            <a:r>
              <a:rPr lang="ja-JP" altLang="en-US" sz="2400" dirty="0"/>
              <a:t>により冗長なコードワードの統合を行う</a:t>
            </a:r>
            <a:r>
              <a:rPr lang="en-US" altLang="ja-JP" sz="2400" dirty="0"/>
              <a:t>CUCL_CA+</a:t>
            </a:r>
            <a:r>
              <a:rPr lang="ja-JP" altLang="en-US" sz="2400" dirty="0"/>
              <a:t>では，タスク増加ごとにコードワードを</a:t>
            </a:r>
            <a:r>
              <a:rPr lang="en-US" altLang="ja-JP" sz="2400" dirty="0"/>
              <a:t>8,</a:t>
            </a:r>
            <a:r>
              <a:rPr lang="ja-JP" altLang="en-US" sz="2400" dirty="0"/>
              <a:t>及び</a:t>
            </a:r>
            <a:r>
              <a:rPr lang="en-US" altLang="ja-JP" sz="2400" dirty="0"/>
              <a:t>50</a:t>
            </a:r>
            <a:r>
              <a:rPr lang="ja-JP" altLang="en-US" sz="2400" dirty="0"/>
              <a:t>ずつ増やす</a:t>
            </a:r>
            <a:r>
              <a:rPr lang="en-US" altLang="ja-JP" sz="2400" dirty="0"/>
              <a:t>2</a:t>
            </a:r>
            <a:r>
              <a:rPr lang="ja-JP" altLang="en-US" sz="2400" dirty="0"/>
              <a:t>通りを扱う．</a:t>
            </a:r>
            <a:endParaRPr kumimoji="1" lang="en-US" altLang="ja-JP" sz="2400" dirty="0"/>
          </a:p>
        </p:txBody>
      </p:sp>
      <p:sp>
        <p:nvSpPr>
          <p:cNvPr id="4" name="スライド番号プレースホルダー 3">
            <a:extLst>
              <a:ext uri="{FF2B5EF4-FFF2-40B4-BE49-F238E27FC236}">
                <a16:creationId xmlns:a16="http://schemas.microsoft.com/office/drawing/2014/main" id="{36AC1E42-E8C5-FFFB-02CD-7A5C9C5A4427}"/>
              </a:ext>
            </a:extLst>
          </p:cNvPr>
          <p:cNvSpPr>
            <a:spLocks noGrp="1"/>
          </p:cNvSpPr>
          <p:nvPr>
            <p:ph type="sldNum" sz="quarter" idx="12"/>
          </p:nvPr>
        </p:nvSpPr>
        <p:spPr/>
        <p:txBody>
          <a:bodyPr/>
          <a:lstStyle/>
          <a:p>
            <a:fld id="{B5C67937-D10B-4F1B-BCB2-26B69D4AE1E2}" type="slidenum">
              <a:rPr kumimoji="1" lang="ja-JP" altLang="en-US" smtClean="0"/>
              <a:pPr/>
              <a:t>24</a:t>
            </a:fld>
            <a:endParaRPr kumimoji="1" lang="ja-JP" altLang="en-US" dirty="0"/>
          </a:p>
        </p:txBody>
      </p:sp>
      <p:sp>
        <p:nvSpPr>
          <p:cNvPr id="5" name="テキスト プレースホルダー 4">
            <a:extLst>
              <a:ext uri="{FF2B5EF4-FFF2-40B4-BE49-F238E27FC236}">
                <a16:creationId xmlns:a16="http://schemas.microsoft.com/office/drawing/2014/main" id="{94ED7255-7272-267C-B603-F174E6F2CE96}"/>
              </a:ext>
            </a:extLst>
          </p:cNvPr>
          <p:cNvSpPr>
            <a:spLocks noGrp="1"/>
          </p:cNvSpPr>
          <p:nvPr>
            <p:ph type="body" sz="quarter" idx="13"/>
          </p:nvPr>
        </p:nvSpPr>
        <p:spPr/>
        <p:txBody>
          <a:bodyPr/>
          <a:lstStyle/>
          <a:p>
            <a:r>
              <a:rPr kumimoji="1" lang="ja-JP" altLang="en-US" dirty="0"/>
              <a:t>実験設定</a:t>
            </a:r>
            <a:r>
              <a:rPr lang="ja-JP" altLang="en-US" dirty="0"/>
              <a:t>（</a:t>
            </a:r>
            <a:r>
              <a:rPr lang="en-US" altLang="ja-JP" dirty="0"/>
              <a:t>ID</a:t>
            </a:r>
            <a:r>
              <a:rPr lang="ja-JP" altLang="en-US" dirty="0"/>
              <a:t>データ）</a:t>
            </a:r>
            <a:endParaRPr kumimoji="1" lang="ja-JP" altLang="en-US" dirty="0"/>
          </a:p>
        </p:txBody>
      </p:sp>
      <p:graphicFrame>
        <p:nvGraphicFramePr>
          <p:cNvPr id="6" name="表 5">
            <a:extLst>
              <a:ext uri="{FF2B5EF4-FFF2-40B4-BE49-F238E27FC236}">
                <a16:creationId xmlns:a16="http://schemas.microsoft.com/office/drawing/2014/main" id="{591BE9EF-E84B-187A-F767-32FC4E25DE25}"/>
              </a:ext>
            </a:extLst>
          </p:cNvPr>
          <p:cNvGraphicFramePr>
            <a:graphicFrameLocks noGrp="1"/>
          </p:cNvGraphicFramePr>
          <p:nvPr>
            <p:extLst>
              <p:ext uri="{D42A27DB-BD31-4B8C-83A1-F6EECF244321}">
                <p14:modId xmlns:p14="http://schemas.microsoft.com/office/powerpoint/2010/main" val="1872076282"/>
              </p:ext>
            </p:extLst>
          </p:nvPr>
        </p:nvGraphicFramePr>
        <p:xfrm>
          <a:off x="304799" y="1218956"/>
          <a:ext cx="11582399" cy="2421954"/>
        </p:xfrm>
        <a:graphic>
          <a:graphicData uri="http://schemas.openxmlformats.org/drawingml/2006/table">
            <a:tbl>
              <a:tblPr firstRow="1" bandRow="1">
                <a:tableStyleId>{2D5ABB26-0587-4C30-8999-92F81FD0307C}</a:tableStyleId>
              </a:tblPr>
              <a:tblGrid>
                <a:gridCol w="2608522">
                  <a:extLst>
                    <a:ext uri="{9D8B030D-6E8A-4147-A177-3AD203B41FA5}">
                      <a16:colId xmlns:a16="http://schemas.microsoft.com/office/drawing/2014/main" val="1778515759"/>
                    </a:ext>
                  </a:extLst>
                </a:gridCol>
                <a:gridCol w="8973877">
                  <a:extLst>
                    <a:ext uri="{9D8B030D-6E8A-4147-A177-3AD203B41FA5}">
                      <a16:colId xmlns:a16="http://schemas.microsoft.com/office/drawing/2014/main" val="1288511342"/>
                    </a:ext>
                  </a:extLst>
                </a:gridCol>
              </a:tblGrid>
              <a:tr h="370840">
                <a:tc>
                  <a:txBody>
                    <a:bodyPr/>
                    <a:lstStyle/>
                    <a:p>
                      <a:pPr marL="342900" indent="-342900">
                        <a:buFont typeface="Arial" panose="020B0604020202020204" pitchFamily="34" charset="0"/>
                        <a:buChar char="•"/>
                      </a:pPr>
                      <a:r>
                        <a:rPr kumimoji="1" lang="en-US" altLang="ja-JP" sz="2000" dirty="0"/>
                        <a:t>ID</a:t>
                      </a:r>
                      <a:r>
                        <a:rPr kumimoji="1" lang="ja-JP" altLang="en-US" sz="2000" dirty="0"/>
                        <a:t>データセット</a:t>
                      </a:r>
                      <a:r>
                        <a:rPr kumimoji="1" lang="en-US" altLang="ja-JP" sz="2000" dirty="0"/>
                        <a:t>: </a:t>
                      </a:r>
                      <a:endParaRPr kumimoji="1" lang="ja-JP" altLang="en-US" sz="2000" dirty="0"/>
                    </a:p>
                  </a:txBody>
                  <a:tcPr/>
                </a:tc>
                <a:tc>
                  <a:txBody>
                    <a:bodyPr/>
                    <a:lstStyle/>
                    <a:p>
                      <a:r>
                        <a:rPr kumimoji="1" lang="en-US" altLang="ja-JP" sz="2000" dirty="0"/>
                        <a:t>CIFAR-100, Tiny-ImageNet (10 classes, 10 tasks)</a:t>
                      </a:r>
                      <a:endParaRPr kumimoji="1" lang="ja-JP" altLang="en-US" sz="2000" dirty="0"/>
                    </a:p>
                  </a:txBody>
                  <a:tcPr/>
                </a:tc>
                <a:extLst>
                  <a:ext uri="{0D108BD9-81ED-4DB2-BD59-A6C34878D82A}">
                    <a16:rowId xmlns:a16="http://schemas.microsoft.com/office/drawing/2014/main" val="1699004081"/>
                  </a:ext>
                </a:extLst>
              </a:tr>
              <a:tr h="370840">
                <a:tc>
                  <a:txBody>
                    <a:bodyPr/>
                    <a:lstStyle/>
                    <a:p>
                      <a:pPr marL="342900" indent="-342900">
                        <a:buFont typeface="Arial" panose="020B0604020202020204" pitchFamily="34" charset="0"/>
                        <a:buChar char="•"/>
                      </a:pPr>
                      <a:r>
                        <a:rPr kumimoji="1" lang="ja-JP" altLang="en-US" sz="2000" dirty="0"/>
                        <a:t>エポック数</a:t>
                      </a:r>
                      <a:r>
                        <a:rPr kumimoji="1" lang="en-US" altLang="ja-JP" sz="2000" dirty="0"/>
                        <a:t>: </a:t>
                      </a:r>
                      <a:endParaRPr kumimoji="1" lang="ja-JP" altLang="en-US" sz="2000" dirty="0"/>
                    </a:p>
                  </a:txBody>
                  <a:tcPr/>
                </a:tc>
                <a:tc>
                  <a:txBody>
                    <a:bodyPr/>
                    <a:lstStyle/>
                    <a:p>
                      <a:r>
                        <a:rPr kumimoji="1" lang="en-US" altLang="ja-JP" sz="2000" dirty="0"/>
                        <a:t>200</a:t>
                      </a:r>
                      <a:endParaRPr kumimoji="1" lang="ja-JP" altLang="en-US" sz="2000" dirty="0"/>
                    </a:p>
                  </a:txBody>
                  <a:tcPr/>
                </a:tc>
                <a:extLst>
                  <a:ext uri="{0D108BD9-81ED-4DB2-BD59-A6C34878D82A}">
                    <a16:rowId xmlns:a16="http://schemas.microsoft.com/office/drawing/2014/main" val="664526483"/>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試行回数</a:t>
                      </a:r>
                      <a:r>
                        <a:rPr kumimoji="1" lang="en-US" altLang="ja-JP" sz="2000" dirty="0"/>
                        <a:t>: </a:t>
                      </a:r>
                      <a:endParaRPr kumimoji="1" lang="ja-JP" altLang="en-US" sz="2000" dirty="0"/>
                    </a:p>
                  </a:txBody>
                  <a:tcPr/>
                </a:tc>
                <a:tc>
                  <a:txBody>
                    <a:bodyPr/>
                    <a:lstStyle/>
                    <a:p>
                      <a:r>
                        <a:rPr kumimoji="1" lang="en-US" altLang="ja-JP" sz="2000" dirty="0"/>
                        <a:t>3</a:t>
                      </a:r>
                      <a:endParaRPr kumimoji="1" lang="ja-JP" altLang="en-US" sz="2000" dirty="0"/>
                    </a:p>
                  </a:txBody>
                  <a:tcPr/>
                </a:tc>
                <a:extLst>
                  <a:ext uri="{0D108BD9-81ED-4DB2-BD59-A6C34878D82A}">
                    <a16:rowId xmlns:a16="http://schemas.microsoft.com/office/drawing/2014/main" val="3411143057"/>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バックボーン</a:t>
                      </a:r>
                      <a:r>
                        <a:rPr kumimoji="1" lang="en-US" altLang="ja-JP" sz="2000" dirty="0"/>
                        <a:t>: </a:t>
                      </a:r>
                      <a:endParaRPr kumimoji="1" lang="ja-JP" altLang="en-US" sz="2000" dirty="0"/>
                    </a:p>
                  </a:txBody>
                  <a:tcPr/>
                </a:tc>
                <a:tc>
                  <a:txBody>
                    <a:bodyPr/>
                    <a:lstStyle/>
                    <a:p>
                      <a:r>
                        <a:rPr kumimoji="1" lang="en-US" altLang="ja-JP" sz="2000" dirty="0"/>
                        <a:t>ResNet-18</a:t>
                      </a:r>
                      <a:endParaRPr kumimoji="1" lang="ja-JP" altLang="en-US" sz="2000" dirty="0"/>
                    </a:p>
                  </a:txBody>
                  <a:tcPr/>
                </a:tc>
                <a:extLst>
                  <a:ext uri="{0D108BD9-81ED-4DB2-BD59-A6C34878D82A}">
                    <a16:rowId xmlns:a16="http://schemas.microsoft.com/office/drawing/2014/main" val="1194955950"/>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アーキテクチャ</a:t>
                      </a:r>
                      <a:r>
                        <a:rPr kumimoji="1" lang="en-US" altLang="ja-JP" sz="2000" dirty="0"/>
                        <a:t>: </a:t>
                      </a:r>
                      <a:endParaRPr kumimoji="1" lang="ja-JP" altLang="en-US" sz="2000" dirty="0"/>
                    </a:p>
                  </a:txBody>
                  <a:tcPr/>
                </a:tc>
                <a:tc>
                  <a:txBody>
                    <a:bodyPr/>
                    <a:lstStyle/>
                    <a:p>
                      <a:r>
                        <a:rPr kumimoji="1" lang="en-US" altLang="ja-JP" sz="2000" dirty="0" err="1"/>
                        <a:t>SimSiam</a:t>
                      </a:r>
                      <a:r>
                        <a:rPr kumimoji="1" lang="en-US" altLang="ja-JP" sz="2000" dirty="0"/>
                        <a:t>, Barlow Twins</a:t>
                      </a:r>
                      <a:endParaRPr kumimoji="1" lang="ja-JP" altLang="en-US" sz="2000" dirty="0"/>
                    </a:p>
                  </a:txBody>
                  <a:tcPr/>
                </a:tc>
                <a:extLst>
                  <a:ext uri="{0D108BD9-81ED-4DB2-BD59-A6C34878D82A}">
                    <a16:rowId xmlns:a16="http://schemas.microsoft.com/office/drawing/2014/main" val="1350980694"/>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評価指標</a:t>
                      </a:r>
                      <a:r>
                        <a:rPr kumimoji="1" lang="en-US" altLang="ja-JP" sz="2000" dirty="0"/>
                        <a:t>:</a:t>
                      </a:r>
                      <a:endParaRPr kumimoji="1" lang="ja-JP" altLang="en-US" sz="2000" dirty="0"/>
                    </a:p>
                  </a:txBody>
                  <a:tcPr/>
                </a:tc>
                <a:tc>
                  <a:txBody>
                    <a:bodyPr/>
                    <a:lstStyle/>
                    <a:p>
                      <a:r>
                        <a:rPr kumimoji="1" lang="en-US" altLang="ja-JP" sz="2000" dirty="0"/>
                        <a:t>Mean Average Accuracy</a:t>
                      </a:r>
                      <a:endParaRPr kumimoji="1" lang="ja-JP" altLang="en-US" sz="2000" dirty="0"/>
                    </a:p>
                  </a:txBody>
                  <a:tcPr/>
                </a:tc>
                <a:extLst>
                  <a:ext uri="{0D108BD9-81ED-4DB2-BD59-A6C34878D82A}">
                    <a16:rowId xmlns:a16="http://schemas.microsoft.com/office/drawing/2014/main" val="2412211129"/>
                  </a:ext>
                </a:extLst>
              </a:tr>
            </a:tbl>
          </a:graphicData>
        </a:graphic>
      </p:graphicFrame>
      <p:sp>
        <p:nvSpPr>
          <p:cNvPr id="7" name="テキスト ボックス 6">
            <a:extLst>
              <a:ext uri="{FF2B5EF4-FFF2-40B4-BE49-F238E27FC236}">
                <a16:creationId xmlns:a16="http://schemas.microsoft.com/office/drawing/2014/main" id="{483D166E-81B8-777C-C66B-D10C2DD76F1F}"/>
              </a:ext>
            </a:extLst>
          </p:cNvPr>
          <p:cNvSpPr txBox="1"/>
          <p:nvPr/>
        </p:nvSpPr>
        <p:spPr>
          <a:xfrm>
            <a:off x="232306" y="4796167"/>
            <a:ext cx="1893536" cy="523220"/>
          </a:xfrm>
          <a:prstGeom prst="rect">
            <a:avLst/>
          </a:prstGeom>
          <a:noFill/>
        </p:spPr>
        <p:txBody>
          <a:bodyPr wrap="square" rtlCol="0">
            <a:spAutoFit/>
          </a:bodyPr>
          <a:lstStyle/>
          <a:p>
            <a:pPr algn="ctr"/>
            <a:r>
              <a:rPr kumimoji="1" lang="ja-JP" altLang="en-US" sz="2800" dirty="0"/>
              <a:t>比較手法</a:t>
            </a:r>
          </a:p>
        </p:txBody>
      </p:sp>
      <p:sp>
        <p:nvSpPr>
          <p:cNvPr id="8" name="正方形/長方形 7">
            <a:extLst>
              <a:ext uri="{FF2B5EF4-FFF2-40B4-BE49-F238E27FC236}">
                <a16:creationId xmlns:a16="http://schemas.microsoft.com/office/drawing/2014/main" id="{952C7017-BE6D-0565-2F86-727A6AC300F5}"/>
              </a:ext>
            </a:extLst>
          </p:cNvPr>
          <p:cNvSpPr/>
          <p:nvPr/>
        </p:nvSpPr>
        <p:spPr>
          <a:xfrm>
            <a:off x="232306" y="4820138"/>
            <a:ext cx="1893537" cy="52012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2C0DE976-AAD2-9187-AD25-830C0B409CF3}"/>
              </a:ext>
            </a:extLst>
          </p:cNvPr>
          <p:cNvGraphicFramePr>
            <a:graphicFrameLocks noGrp="1"/>
          </p:cNvGraphicFramePr>
          <p:nvPr>
            <p:extLst>
              <p:ext uri="{D42A27DB-BD31-4B8C-83A1-F6EECF244321}">
                <p14:modId xmlns:p14="http://schemas.microsoft.com/office/powerpoint/2010/main" val="714308248"/>
              </p:ext>
            </p:extLst>
          </p:nvPr>
        </p:nvGraphicFramePr>
        <p:xfrm>
          <a:off x="292232" y="5571457"/>
          <a:ext cx="11582401" cy="900650"/>
        </p:xfrm>
        <a:graphic>
          <a:graphicData uri="http://schemas.openxmlformats.org/drawingml/2006/table">
            <a:tbl>
              <a:tblPr firstRow="1" bandRow="1">
                <a:tableStyleId>{2D5ABB26-0587-4C30-8999-92F81FD0307C}</a:tableStyleId>
              </a:tblPr>
              <a:tblGrid>
                <a:gridCol w="2217052">
                  <a:extLst>
                    <a:ext uri="{9D8B030D-6E8A-4147-A177-3AD203B41FA5}">
                      <a16:colId xmlns:a16="http://schemas.microsoft.com/office/drawing/2014/main" val="1778515759"/>
                    </a:ext>
                  </a:extLst>
                </a:gridCol>
                <a:gridCol w="9365349">
                  <a:extLst>
                    <a:ext uri="{9D8B030D-6E8A-4147-A177-3AD203B41FA5}">
                      <a16:colId xmlns:a16="http://schemas.microsoft.com/office/drawing/2014/main" val="1288511342"/>
                    </a:ext>
                  </a:extLst>
                </a:gridCol>
              </a:tblGrid>
              <a:tr h="450325">
                <a:tc>
                  <a:txBody>
                    <a:bodyPr/>
                    <a:lstStyle/>
                    <a:p>
                      <a:pPr marL="342900" indent="-342900">
                        <a:buFont typeface="Arial" panose="020B0604020202020204" pitchFamily="34" charset="0"/>
                        <a:buChar char="•"/>
                      </a:pPr>
                      <a:r>
                        <a:rPr kumimoji="1" lang="en-US" altLang="ja-JP" sz="2000" dirty="0" err="1"/>
                        <a:t>CUCL_shared</a:t>
                      </a:r>
                      <a:r>
                        <a:rPr kumimoji="1" lang="en-US" altLang="ja-JP" sz="2000" dirty="0"/>
                        <a:t>:</a:t>
                      </a:r>
                      <a:endParaRPr kumimoji="1" lang="ja-JP" altLang="en-US" sz="2000" dirty="0"/>
                    </a:p>
                  </a:txBody>
                  <a:tcPr anchor="ctr"/>
                </a:tc>
                <a:tc>
                  <a:txBody>
                    <a:bodyPr/>
                    <a:lstStyle/>
                    <a:p>
                      <a:pPr algn="just"/>
                      <a:r>
                        <a:rPr kumimoji="1" lang="ja-JP" altLang="en-US" sz="2000" dirty="0"/>
                        <a:t>コードブックを統合し，タスク開始時にコードワードを追加する手法</a:t>
                      </a:r>
                    </a:p>
                  </a:txBody>
                  <a:tcPr/>
                </a:tc>
                <a:extLst>
                  <a:ext uri="{0D108BD9-81ED-4DB2-BD59-A6C34878D82A}">
                    <a16:rowId xmlns:a16="http://schemas.microsoft.com/office/drawing/2014/main" val="294506822"/>
                  </a:ext>
                </a:extLst>
              </a:tr>
              <a:tr h="450325">
                <a:tc>
                  <a:txBody>
                    <a:bodyPr/>
                    <a:lstStyle/>
                    <a:p>
                      <a:pPr marL="342900" indent="-342900">
                        <a:buFont typeface="Arial" panose="020B0604020202020204" pitchFamily="34" charset="0"/>
                        <a:buChar char="•"/>
                      </a:pPr>
                      <a:r>
                        <a:rPr kumimoji="1" lang="en-US" altLang="ja-JP" sz="2000" dirty="0"/>
                        <a:t>CUCL_CA+:</a:t>
                      </a:r>
                      <a:endParaRPr kumimoji="1" lang="ja-JP" altLang="en-US" sz="2000" dirty="0"/>
                    </a:p>
                  </a:txBody>
                  <a:tcPr anchor="ctr"/>
                </a:tc>
                <a:tc>
                  <a:txBody>
                    <a:bodyPr/>
                    <a:lstStyle/>
                    <a:p>
                      <a:pPr algn="just"/>
                      <a:r>
                        <a:rPr kumimoji="1" lang="en-US" altLang="ja-JP" sz="2000" dirty="0" err="1"/>
                        <a:t>CUCL_shared</a:t>
                      </a:r>
                      <a:r>
                        <a:rPr kumimoji="1" lang="ja-JP" altLang="en-US" sz="2000" dirty="0"/>
                        <a:t>に対し</a:t>
                      </a:r>
                      <a:r>
                        <a:rPr kumimoji="1" lang="en-US" altLang="ja-JP" sz="2000" dirty="0"/>
                        <a:t>CA+</a:t>
                      </a:r>
                      <a:r>
                        <a:rPr kumimoji="1" lang="ja-JP" altLang="en-US" sz="2000" dirty="0"/>
                        <a:t>によりコードワード数を制御する機構を追加した手法</a:t>
                      </a:r>
                    </a:p>
                  </a:txBody>
                  <a:tcPr/>
                </a:tc>
                <a:extLst>
                  <a:ext uri="{0D108BD9-81ED-4DB2-BD59-A6C34878D82A}">
                    <a16:rowId xmlns:a16="http://schemas.microsoft.com/office/drawing/2014/main" val="2492610454"/>
                  </a:ext>
                </a:extLst>
              </a:tr>
            </a:tbl>
          </a:graphicData>
        </a:graphic>
      </p:graphicFrame>
    </p:spTree>
    <p:extLst>
      <p:ext uri="{BB962C8B-B14F-4D97-AF65-F5344CB8AC3E}">
        <p14:creationId xmlns:p14="http://schemas.microsoft.com/office/powerpoint/2010/main" val="2814368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93FF6B84-FAB1-8A4D-59A6-B2BE47788374}"/>
              </a:ext>
            </a:extLst>
          </p:cNvPr>
          <p:cNvGrpSpPr>
            <a:grpSpLocks noChangeAspect="1"/>
          </p:cNvGrpSpPr>
          <p:nvPr/>
        </p:nvGrpSpPr>
        <p:grpSpPr>
          <a:xfrm>
            <a:off x="854800" y="1802807"/>
            <a:ext cx="10584000" cy="2130043"/>
            <a:chOff x="101600" y="1577250"/>
            <a:chExt cx="8964331" cy="1804082"/>
          </a:xfrm>
        </p:grpSpPr>
        <p:pic>
          <p:nvPicPr>
            <p:cNvPr id="6" name="図 5">
              <a:extLst>
                <a:ext uri="{FF2B5EF4-FFF2-40B4-BE49-F238E27FC236}">
                  <a16:creationId xmlns:a16="http://schemas.microsoft.com/office/drawing/2014/main" id="{7F33DEF4-268D-B41A-A433-0B65E193253A}"/>
                </a:ext>
              </a:extLst>
            </p:cNvPr>
            <p:cNvPicPr>
              <a:picLocks noChangeAspect="1"/>
            </p:cNvPicPr>
            <p:nvPr/>
          </p:nvPicPr>
          <p:blipFill>
            <a:blip r:embed="rId3"/>
            <a:srcRect r="52868"/>
            <a:stretch/>
          </p:blipFill>
          <p:spPr>
            <a:xfrm>
              <a:off x="101600" y="1577250"/>
              <a:ext cx="5746307" cy="1804082"/>
            </a:xfrm>
            <a:prstGeom prst="rect">
              <a:avLst/>
            </a:prstGeom>
          </p:spPr>
        </p:pic>
        <p:pic>
          <p:nvPicPr>
            <p:cNvPr id="7" name="図 6">
              <a:extLst>
                <a:ext uri="{FF2B5EF4-FFF2-40B4-BE49-F238E27FC236}">
                  <a16:creationId xmlns:a16="http://schemas.microsoft.com/office/drawing/2014/main" id="{EB2F1474-985B-4F96-7C3B-6F0F481FA33D}"/>
                </a:ext>
              </a:extLst>
            </p:cNvPr>
            <p:cNvPicPr>
              <a:picLocks noChangeAspect="1"/>
            </p:cNvPicPr>
            <p:nvPr/>
          </p:nvPicPr>
          <p:blipFill>
            <a:blip r:embed="rId3"/>
            <a:srcRect l="73275"/>
            <a:stretch/>
          </p:blipFill>
          <p:spPr>
            <a:xfrm>
              <a:off x="5807674" y="1577250"/>
              <a:ext cx="3258257" cy="1804082"/>
            </a:xfrm>
            <a:prstGeom prst="rect">
              <a:avLst/>
            </a:prstGeom>
          </p:spPr>
        </p:pic>
      </p:grpSp>
      <p:sp>
        <p:nvSpPr>
          <p:cNvPr id="2" name="タイトル 1">
            <a:extLst>
              <a:ext uri="{FF2B5EF4-FFF2-40B4-BE49-F238E27FC236}">
                <a16:creationId xmlns:a16="http://schemas.microsoft.com/office/drawing/2014/main" id="{75C512F1-2CF5-4567-901A-003BE28CE51A}"/>
              </a:ext>
            </a:extLst>
          </p:cNvPr>
          <p:cNvSpPr>
            <a:spLocks noGrp="1"/>
          </p:cNvSpPr>
          <p:nvPr>
            <p:ph type="title"/>
          </p:nvPr>
        </p:nvSpPr>
        <p:spPr/>
        <p:txBody>
          <a:bodyPr/>
          <a:lstStyle/>
          <a:p>
            <a:r>
              <a:rPr kumimoji="1" lang="ja-JP" altLang="en-US" dirty="0"/>
              <a:t>数値実験</a:t>
            </a:r>
            <a:r>
              <a:rPr kumimoji="1" lang="en-US" altLang="ja-JP" dirty="0"/>
              <a:t>2</a:t>
            </a:r>
            <a:endParaRPr kumimoji="1" lang="ja-JP" altLang="en-US" dirty="0"/>
          </a:p>
        </p:txBody>
      </p:sp>
      <p:sp>
        <p:nvSpPr>
          <p:cNvPr id="4" name="スライド番号プレースホルダー 3">
            <a:extLst>
              <a:ext uri="{FF2B5EF4-FFF2-40B4-BE49-F238E27FC236}">
                <a16:creationId xmlns:a16="http://schemas.microsoft.com/office/drawing/2014/main" id="{18DB707A-7211-DCB7-8773-0CBAF43FE870}"/>
              </a:ext>
            </a:extLst>
          </p:cNvPr>
          <p:cNvSpPr>
            <a:spLocks noGrp="1"/>
          </p:cNvSpPr>
          <p:nvPr>
            <p:ph type="sldNum" sz="quarter" idx="12"/>
          </p:nvPr>
        </p:nvSpPr>
        <p:spPr/>
        <p:txBody>
          <a:bodyPr/>
          <a:lstStyle/>
          <a:p>
            <a:fld id="{B5C67937-D10B-4F1B-BCB2-26B69D4AE1E2}" type="slidenum">
              <a:rPr kumimoji="1" lang="ja-JP" altLang="en-US" smtClean="0"/>
              <a:pPr/>
              <a:t>25</a:t>
            </a:fld>
            <a:endParaRPr kumimoji="1" lang="ja-JP" altLang="en-US" dirty="0"/>
          </a:p>
        </p:txBody>
      </p:sp>
      <p:sp>
        <p:nvSpPr>
          <p:cNvPr id="5" name="テキスト プレースホルダー 4">
            <a:extLst>
              <a:ext uri="{FF2B5EF4-FFF2-40B4-BE49-F238E27FC236}">
                <a16:creationId xmlns:a16="http://schemas.microsoft.com/office/drawing/2014/main" id="{E6B105DE-1080-A8D6-1EE8-4AD3C8C4E92D}"/>
              </a:ext>
            </a:extLst>
          </p:cNvPr>
          <p:cNvSpPr>
            <a:spLocks noGrp="1"/>
          </p:cNvSpPr>
          <p:nvPr>
            <p:ph type="body" sz="quarter" idx="13"/>
          </p:nvPr>
        </p:nvSpPr>
        <p:spPr/>
        <p:txBody>
          <a:bodyPr/>
          <a:lstStyle/>
          <a:p>
            <a:r>
              <a:rPr lang="ja-JP" altLang="en-US" dirty="0"/>
              <a:t>実験結果（</a:t>
            </a:r>
            <a:r>
              <a:rPr lang="en-US" altLang="ja-JP" dirty="0"/>
              <a:t>ID</a:t>
            </a:r>
            <a:r>
              <a:rPr lang="ja-JP" altLang="en-US" dirty="0"/>
              <a:t>データ）</a:t>
            </a:r>
            <a:endParaRPr kumimoji="1" lang="ja-JP" altLang="en-US" dirty="0"/>
          </a:p>
        </p:txBody>
      </p:sp>
      <p:sp>
        <p:nvSpPr>
          <p:cNvPr id="10" name="正方形/長方形 9">
            <a:extLst>
              <a:ext uri="{FF2B5EF4-FFF2-40B4-BE49-F238E27FC236}">
                <a16:creationId xmlns:a16="http://schemas.microsoft.com/office/drawing/2014/main" id="{CC90094C-8438-C124-68C4-9384AB320401}"/>
              </a:ext>
            </a:extLst>
          </p:cNvPr>
          <p:cNvSpPr/>
          <p:nvPr/>
        </p:nvSpPr>
        <p:spPr>
          <a:xfrm>
            <a:off x="4054549" y="1911493"/>
            <a:ext cx="3517862" cy="1958760"/>
          </a:xfrm>
          <a:prstGeom prst="rect">
            <a:avLst/>
          </a:prstGeom>
          <a:noFill/>
          <a:ln w="57150">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正方形/長方形 10">
            <a:extLst>
              <a:ext uri="{FF2B5EF4-FFF2-40B4-BE49-F238E27FC236}">
                <a16:creationId xmlns:a16="http://schemas.microsoft.com/office/drawing/2014/main" id="{4573BE9D-8CAF-BE83-B1CF-E5B2C14FD2BE}"/>
              </a:ext>
            </a:extLst>
          </p:cNvPr>
          <p:cNvSpPr/>
          <p:nvPr/>
        </p:nvSpPr>
        <p:spPr>
          <a:xfrm>
            <a:off x="7639346" y="1911493"/>
            <a:ext cx="3780022" cy="1958760"/>
          </a:xfrm>
          <a:prstGeom prst="rect">
            <a:avLst/>
          </a:prstGeom>
          <a:noFill/>
          <a:ln w="57150">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2" name="テキスト ボックス 11">
            <a:extLst>
              <a:ext uri="{FF2B5EF4-FFF2-40B4-BE49-F238E27FC236}">
                <a16:creationId xmlns:a16="http://schemas.microsoft.com/office/drawing/2014/main" id="{8A51542B-75D1-1149-C9E7-E8EF311E5FAF}"/>
              </a:ext>
            </a:extLst>
          </p:cNvPr>
          <p:cNvSpPr txBox="1"/>
          <p:nvPr/>
        </p:nvSpPr>
        <p:spPr>
          <a:xfrm>
            <a:off x="772632" y="4404521"/>
            <a:ext cx="10646736" cy="2246769"/>
          </a:xfrm>
          <a:prstGeom prst="rect">
            <a:avLst/>
          </a:prstGeom>
          <a:noFill/>
        </p:spPr>
        <p:txBody>
          <a:bodyPr wrap="square" rtlCol="0">
            <a:spAutoFit/>
          </a:bodyPr>
          <a:lstStyle/>
          <a:p>
            <a:pPr algn="ctr"/>
            <a:r>
              <a:rPr lang="en-US" altLang="ja-JP" sz="2800" dirty="0"/>
              <a:t>8</a:t>
            </a:r>
            <a:r>
              <a:rPr lang="ja-JP" altLang="en-US" sz="2800" dirty="0"/>
              <a:t>個ずつ増やす手法では，</a:t>
            </a:r>
            <a:r>
              <a:rPr lang="en-US" altLang="ja-JP" sz="2800" dirty="0">
                <a:solidFill>
                  <a:srgbClr val="FF0000"/>
                </a:solidFill>
              </a:rPr>
              <a:t>CA+</a:t>
            </a:r>
            <a:r>
              <a:rPr lang="ja-JP" altLang="en-US" sz="2800" dirty="0">
                <a:solidFill>
                  <a:srgbClr val="FF0000"/>
                </a:solidFill>
              </a:rPr>
              <a:t>を適用した方が精度が向上する</a:t>
            </a:r>
            <a:r>
              <a:rPr lang="ja-JP" altLang="en-US" sz="2800" dirty="0"/>
              <a:t>．</a:t>
            </a:r>
            <a:br>
              <a:rPr lang="en-US" altLang="ja-JP" sz="2800" dirty="0"/>
            </a:br>
            <a:r>
              <a:rPr lang="en-US" altLang="ja-JP" sz="2800" dirty="0"/>
              <a:t>50</a:t>
            </a:r>
            <a:r>
              <a:rPr lang="ja-JP" altLang="en-US" sz="2800" dirty="0"/>
              <a:t>個ずつ増やすほうでは，</a:t>
            </a:r>
            <a:r>
              <a:rPr lang="en-US" altLang="ja-JP" sz="2800" dirty="0">
                <a:solidFill>
                  <a:schemeClr val="accent2"/>
                </a:solidFill>
              </a:rPr>
              <a:t>CA+</a:t>
            </a:r>
            <a:r>
              <a:rPr lang="ja-JP" altLang="en-US" sz="2800" dirty="0">
                <a:solidFill>
                  <a:schemeClr val="accent2"/>
                </a:solidFill>
              </a:rPr>
              <a:t>を適用しない方が精度が良い</a:t>
            </a:r>
            <a:r>
              <a:rPr lang="ja-JP" altLang="en-US" sz="2800" dirty="0"/>
              <a:t>．</a:t>
            </a:r>
            <a:endParaRPr lang="en-US" altLang="ja-JP" sz="2800" dirty="0"/>
          </a:p>
          <a:p>
            <a:pPr algn="ctr"/>
            <a:endParaRPr lang="en-US" altLang="ja-JP" sz="2800" dirty="0"/>
          </a:p>
          <a:p>
            <a:pPr algn="ctr"/>
            <a:r>
              <a:rPr lang="ja-JP" altLang="en-US" sz="2800" dirty="0"/>
              <a:t>コードワードを多く追加する場合，</a:t>
            </a:r>
            <a:r>
              <a:rPr lang="ja-JP" altLang="en-US" sz="2800" dirty="0">
                <a:solidFill>
                  <a:srgbClr val="FF0000"/>
                </a:solidFill>
              </a:rPr>
              <a:t>削除される方が多くなるため</a:t>
            </a:r>
            <a:r>
              <a:rPr lang="ja-JP" altLang="en-US" sz="2800" dirty="0"/>
              <a:t>，</a:t>
            </a:r>
            <a:br>
              <a:rPr lang="en-US" altLang="ja-JP" sz="2800" dirty="0"/>
            </a:br>
            <a:r>
              <a:rPr lang="ja-JP" altLang="en-US" sz="2800" dirty="0"/>
              <a:t>学習の効果が受けにくい．</a:t>
            </a:r>
            <a:endParaRPr lang="en-US" altLang="ja-JP" sz="2800" dirty="0"/>
          </a:p>
        </p:txBody>
      </p:sp>
    </p:spTree>
    <p:extLst>
      <p:ext uri="{BB962C8B-B14F-4D97-AF65-F5344CB8AC3E}">
        <p14:creationId xmlns:p14="http://schemas.microsoft.com/office/powerpoint/2010/main" val="39056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0AC45-FD59-2365-4E71-06FD8EED1D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6684B41-C37A-87A1-35F5-1864978CC4D3}"/>
              </a:ext>
            </a:extLst>
          </p:cNvPr>
          <p:cNvSpPr>
            <a:spLocks noGrp="1"/>
          </p:cNvSpPr>
          <p:nvPr>
            <p:ph type="title"/>
          </p:nvPr>
        </p:nvSpPr>
        <p:spPr/>
        <p:txBody>
          <a:bodyPr/>
          <a:lstStyle/>
          <a:p>
            <a:r>
              <a:rPr kumimoji="1" lang="ja-JP" altLang="en-US" dirty="0"/>
              <a:t>数値実験</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8238885A-5FB1-72D8-21F3-05AB8A83CE4F}"/>
              </a:ext>
            </a:extLst>
          </p:cNvPr>
          <p:cNvSpPr>
            <a:spLocks noGrp="1"/>
          </p:cNvSpPr>
          <p:nvPr>
            <p:ph idx="1"/>
          </p:nvPr>
        </p:nvSpPr>
        <p:spPr>
          <a:xfrm>
            <a:off x="232306" y="3603978"/>
            <a:ext cx="11582400" cy="869621"/>
          </a:xfrm>
        </p:spPr>
        <p:txBody>
          <a:bodyPr/>
          <a:lstStyle/>
          <a:p>
            <a:r>
              <a:rPr lang="en-US" altLang="ja-JP" sz="2400" dirty="0"/>
              <a:t>CUCL</a:t>
            </a:r>
            <a:r>
              <a:rPr lang="ja-JP" altLang="en-US" sz="2400" dirty="0"/>
              <a:t>は各タスクでコードワードを</a:t>
            </a:r>
            <a:r>
              <a:rPr lang="en-US" altLang="ja-JP" sz="2400" dirty="0"/>
              <a:t>8</a:t>
            </a:r>
            <a:r>
              <a:rPr lang="ja-JP" altLang="en-US" sz="2400" dirty="0"/>
              <a:t>個ずつ用い，</a:t>
            </a:r>
            <a:r>
              <a:rPr lang="en-US" altLang="ja-JP" sz="2400" dirty="0" err="1"/>
              <a:t>CUCL_shared</a:t>
            </a:r>
            <a:r>
              <a:rPr lang="ja-JP" altLang="en-US" sz="2400" dirty="0"/>
              <a:t>及び</a:t>
            </a:r>
            <a:r>
              <a:rPr lang="en-US" altLang="ja-JP" sz="2400" dirty="0"/>
              <a:t>CUCL_CA+</a:t>
            </a:r>
            <a:r>
              <a:rPr lang="ja-JP" altLang="en-US" sz="2400" dirty="0"/>
              <a:t>では，</a:t>
            </a:r>
            <a:br>
              <a:rPr lang="en-US" altLang="ja-JP" sz="2400" dirty="0"/>
            </a:br>
            <a:r>
              <a:rPr lang="ja-JP" altLang="en-US" sz="2400" dirty="0"/>
              <a:t>タスク増加ごとにコードワードを</a:t>
            </a:r>
            <a:r>
              <a:rPr lang="en-US" altLang="ja-JP" sz="2400" dirty="0"/>
              <a:t>8,</a:t>
            </a:r>
            <a:r>
              <a:rPr lang="ja-JP" altLang="en-US" sz="2400" dirty="0"/>
              <a:t>及び</a:t>
            </a:r>
            <a:r>
              <a:rPr lang="en-US" altLang="ja-JP" sz="2400" dirty="0"/>
              <a:t>50</a:t>
            </a:r>
            <a:r>
              <a:rPr lang="ja-JP" altLang="en-US" sz="2400" dirty="0"/>
              <a:t>ずつ増やす各</a:t>
            </a:r>
            <a:r>
              <a:rPr lang="en-US" altLang="ja-JP" sz="2400" dirty="0"/>
              <a:t>2</a:t>
            </a:r>
            <a:r>
              <a:rPr lang="ja-JP" altLang="en-US" sz="2400" dirty="0"/>
              <a:t>通りを扱う．</a:t>
            </a:r>
            <a:endParaRPr kumimoji="1" lang="en-US" altLang="ja-JP" sz="2400" dirty="0"/>
          </a:p>
        </p:txBody>
      </p:sp>
      <p:sp>
        <p:nvSpPr>
          <p:cNvPr id="4" name="スライド番号プレースホルダー 3">
            <a:extLst>
              <a:ext uri="{FF2B5EF4-FFF2-40B4-BE49-F238E27FC236}">
                <a16:creationId xmlns:a16="http://schemas.microsoft.com/office/drawing/2014/main" id="{BFE769AC-26BF-B6F5-9DED-E51B3CBCA527}"/>
              </a:ext>
            </a:extLst>
          </p:cNvPr>
          <p:cNvSpPr>
            <a:spLocks noGrp="1"/>
          </p:cNvSpPr>
          <p:nvPr>
            <p:ph type="sldNum" sz="quarter" idx="12"/>
          </p:nvPr>
        </p:nvSpPr>
        <p:spPr/>
        <p:txBody>
          <a:bodyPr/>
          <a:lstStyle/>
          <a:p>
            <a:fld id="{B5C67937-D10B-4F1B-BCB2-26B69D4AE1E2}" type="slidenum">
              <a:rPr kumimoji="1" lang="ja-JP" altLang="en-US" smtClean="0"/>
              <a:pPr/>
              <a:t>26</a:t>
            </a:fld>
            <a:endParaRPr kumimoji="1" lang="ja-JP" altLang="en-US" dirty="0"/>
          </a:p>
        </p:txBody>
      </p:sp>
      <p:sp>
        <p:nvSpPr>
          <p:cNvPr id="5" name="テキスト プレースホルダー 4">
            <a:extLst>
              <a:ext uri="{FF2B5EF4-FFF2-40B4-BE49-F238E27FC236}">
                <a16:creationId xmlns:a16="http://schemas.microsoft.com/office/drawing/2014/main" id="{30752BE4-8E4D-C697-4C2F-49F45E5C449C}"/>
              </a:ext>
            </a:extLst>
          </p:cNvPr>
          <p:cNvSpPr>
            <a:spLocks noGrp="1"/>
          </p:cNvSpPr>
          <p:nvPr>
            <p:ph type="body" sz="quarter" idx="13"/>
          </p:nvPr>
        </p:nvSpPr>
        <p:spPr/>
        <p:txBody>
          <a:bodyPr/>
          <a:lstStyle/>
          <a:p>
            <a:r>
              <a:rPr kumimoji="1" lang="ja-JP" altLang="en-US" dirty="0"/>
              <a:t>実験設定</a:t>
            </a:r>
            <a:r>
              <a:rPr lang="ja-JP" altLang="en-US" dirty="0"/>
              <a:t>（</a:t>
            </a:r>
            <a:r>
              <a:rPr lang="en-US" altLang="ja-JP" dirty="0"/>
              <a:t>OOD</a:t>
            </a:r>
            <a:r>
              <a:rPr lang="ja-JP" altLang="en-US" dirty="0"/>
              <a:t>データ）</a:t>
            </a:r>
            <a:endParaRPr kumimoji="1" lang="ja-JP" altLang="en-US" dirty="0"/>
          </a:p>
        </p:txBody>
      </p:sp>
      <p:graphicFrame>
        <p:nvGraphicFramePr>
          <p:cNvPr id="6" name="表 5">
            <a:extLst>
              <a:ext uri="{FF2B5EF4-FFF2-40B4-BE49-F238E27FC236}">
                <a16:creationId xmlns:a16="http://schemas.microsoft.com/office/drawing/2014/main" id="{A6BFAF55-4364-49B3-4872-AA9F22481D7C}"/>
              </a:ext>
            </a:extLst>
          </p:cNvPr>
          <p:cNvGraphicFramePr>
            <a:graphicFrameLocks noGrp="1"/>
          </p:cNvGraphicFramePr>
          <p:nvPr>
            <p:extLst>
              <p:ext uri="{D42A27DB-BD31-4B8C-83A1-F6EECF244321}">
                <p14:modId xmlns:p14="http://schemas.microsoft.com/office/powerpoint/2010/main" val="1541376911"/>
              </p:ext>
            </p:extLst>
          </p:nvPr>
        </p:nvGraphicFramePr>
        <p:xfrm>
          <a:off x="304799" y="1218956"/>
          <a:ext cx="11582399" cy="2421954"/>
        </p:xfrm>
        <a:graphic>
          <a:graphicData uri="http://schemas.openxmlformats.org/drawingml/2006/table">
            <a:tbl>
              <a:tblPr firstRow="1" bandRow="1">
                <a:tableStyleId>{2D5ABB26-0587-4C30-8999-92F81FD0307C}</a:tableStyleId>
              </a:tblPr>
              <a:tblGrid>
                <a:gridCol w="2580168">
                  <a:extLst>
                    <a:ext uri="{9D8B030D-6E8A-4147-A177-3AD203B41FA5}">
                      <a16:colId xmlns:a16="http://schemas.microsoft.com/office/drawing/2014/main" val="1778515759"/>
                    </a:ext>
                  </a:extLst>
                </a:gridCol>
                <a:gridCol w="9002231">
                  <a:extLst>
                    <a:ext uri="{9D8B030D-6E8A-4147-A177-3AD203B41FA5}">
                      <a16:colId xmlns:a16="http://schemas.microsoft.com/office/drawing/2014/main" val="1288511342"/>
                    </a:ext>
                  </a:extLst>
                </a:gridCol>
              </a:tblGrid>
              <a:tr h="370840">
                <a:tc>
                  <a:txBody>
                    <a:bodyPr/>
                    <a:lstStyle/>
                    <a:p>
                      <a:pPr marL="342900" indent="-342900">
                        <a:buFont typeface="Arial" panose="020B0604020202020204" pitchFamily="34" charset="0"/>
                        <a:buChar char="•"/>
                      </a:pPr>
                      <a:r>
                        <a:rPr kumimoji="1" lang="ja-JP" altLang="en-US" sz="2000" dirty="0"/>
                        <a:t>データセット</a:t>
                      </a:r>
                      <a:r>
                        <a:rPr kumimoji="1" lang="en-US" altLang="ja-JP" sz="2000" dirty="0"/>
                        <a:t>:</a:t>
                      </a:r>
                      <a:endParaRPr kumimoji="1" lang="ja-JP" altLang="en-US" sz="20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2000" dirty="0"/>
                        <a:t>CIFAR-10, CIFAR-100, SVHN, STL-10</a:t>
                      </a:r>
                      <a:endParaRPr kumimoji="1" lang="ja-JP" altLang="en-US" sz="2000" dirty="0"/>
                    </a:p>
                  </a:txBody>
                  <a:tcPr/>
                </a:tc>
                <a:extLst>
                  <a:ext uri="{0D108BD9-81ED-4DB2-BD59-A6C34878D82A}">
                    <a16:rowId xmlns:a16="http://schemas.microsoft.com/office/drawing/2014/main" val="3537054104"/>
                  </a:ext>
                </a:extLst>
              </a:tr>
              <a:tr h="370840">
                <a:tc>
                  <a:txBody>
                    <a:bodyPr/>
                    <a:lstStyle/>
                    <a:p>
                      <a:pPr marL="342900" indent="-342900">
                        <a:buFont typeface="Arial" panose="020B0604020202020204" pitchFamily="34" charset="0"/>
                        <a:buChar char="•"/>
                      </a:pPr>
                      <a:r>
                        <a:rPr kumimoji="1" lang="ja-JP" altLang="en-US" sz="2000" dirty="0"/>
                        <a:t>エポック数</a:t>
                      </a:r>
                      <a:r>
                        <a:rPr kumimoji="1" lang="en-US" altLang="ja-JP" sz="2000" dirty="0"/>
                        <a:t>: </a:t>
                      </a:r>
                      <a:endParaRPr kumimoji="1" lang="ja-JP" altLang="en-US" sz="2000" dirty="0"/>
                    </a:p>
                  </a:txBody>
                  <a:tcPr/>
                </a:tc>
                <a:tc>
                  <a:txBody>
                    <a:bodyPr/>
                    <a:lstStyle/>
                    <a:p>
                      <a:r>
                        <a:rPr kumimoji="1" lang="en-US" altLang="ja-JP" sz="2000" dirty="0"/>
                        <a:t>200</a:t>
                      </a:r>
                      <a:endParaRPr kumimoji="1" lang="ja-JP" altLang="en-US" sz="2000" dirty="0"/>
                    </a:p>
                  </a:txBody>
                  <a:tcPr/>
                </a:tc>
                <a:extLst>
                  <a:ext uri="{0D108BD9-81ED-4DB2-BD59-A6C34878D82A}">
                    <a16:rowId xmlns:a16="http://schemas.microsoft.com/office/drawing/2014/main" val="664526483"/>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試行回数</a:t>
                      </a:r>
                      <a:r>
                        <a:rPr kumimoji="1" lang="en-US" altLang="ja-JP" sz="2000" dirty="0"/>
                        <a:t>: </a:t>
                      </a:r>
                      <a:endParaRPr kumimoji="1" lang="ja-JP" altLang="en-US" sz="2000" dirty="0"/>
                    </a:p>
                  </a:txBody>
                  <a:tcPr/>
                </a:tc>
                <a:tc>
                  <a:txBody>
                    <a:bodyPr/>
                    <a:lstStyle/>
                    <a:p>
                      <a:r>
                        <a:rPr kumimoji="1" lang="en-US" altLang="ja-JP" sz="2000" dirty="0"/>
                        <a:t>3</a:t>
                      </a:r>
                      <a:endParaRPr kumimoji="1" lang="ja-JP" altLang="en-US" sz="2000" dirty="0"/>
                    </a:p>
                  </a:txBody>
                  <a:tcPr/>
                </a:tc>
                <a:extLst>
                  <a:ext uri="{0D108BD9-81ED-4DB2-BD59-A6C34878D82A}">
                    <a16:rowId xmlns:a16="http://schemas.microsoft.com/office/drawing/2014/main" val="3411143057"/>
                  </a:ext>
                </a:extLst>
              </a:tr>
              <a:tr h="415617">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バックボーン</a:t>
                      </a:r>
                      <a:r>
                        <a:rPr kumimoji="1" lang="en-US" altLang="ja-JP" sz="2000" dirty="0"/>
                        <a:t>: </a:t>
                      </a:r>
                      <a:endParaRPr kumimoji="1" lang="ja-JP" altLang="en-US" sz="2000" dirty="0"/>
                    </a:p>
                  </a:txBody>
                  <a:tcPr/>
                </a:tc>
                <a:tc>
                  <a:txBody>
                    <a:bodyPr/>
                    <a:lstStyle/>
                    <a:p>
                      <a:r>
                        <a:rPr kumimoji="1" lang="en-US" altLang="ja-JP" sz="2000" dirty="0"/>
                        <a:t>ResNet-18</a:t>
                      </a:r>
                      <a:endParaRPr kumimoji="1" lang="ja-JP" altLang="en-US" sz="2000" dirty="0"/>
                    </a:p>
                  </a:txBody>
                  <a:tcPr/>
                </a:tc>
                <a:extLst>
                  <a:ext uri="{0D108BD9-81ED-4DB2-BD59-A6C34878D82A}">
                    <a16:rowId xmlns:a16="http://schemas.microsoft.com/office/drawing/2014/main" val="1194955950"/>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アーキテクチャ</a:t>
                      </a:r>
                      <a:r>
                        <a:rPr kumimoji="1" lang="en-US" altLang="ja-JP" sz="2000" dirty="0"/>
                        <a:t>: </a:t>
                      </a:r>
                      <a:endParaRPr kumimoji="1" lang="ja-JP" altLang="en-US" sz="2000" dirty="0"/>
                    </a:p>
                  </a:txBody>
                  <a:tcPr/>
                </a:tc>
                <a:tc>
                  <a:txBody>
                    <a:bodyPr/>
                    <a:lstStyle/>
                    <a:p>
                      <a:r>
                        <a:rPr kumimoji="1" lang="en-US" altLang="ja-JP" sz="2000" dirty="0" err="1"/>
                        <a:t>SimSiam</a:t>
                      </a:r>
                      <a:r>
                        <a:rPr kumimoji="1" lang="en-US" altLang="ja-JP" sz="2000" dirty="0"/>
                        <a:t>, Barlow Twins</a:t>
                      </a:r>
                      <a:endParaRPr kumimoji="1" lang="ja-JP" altLang="en-US" sz="2000" dirty="0"/>
                    </a:p>
                  </a:txBody>
                  <a:tcPr/>
                </a:tc>
                <a:extLst>
                  <a:ext uri="{0D108BD9-81ED-4DB2-BD59-A6C34878D82A}">
                    <a16:rowId xmlns:a16="http://schemas.microsoft.com/office/drawing/2014/main" val="1350980694"/>
                  </a:ext>
                </a:extLst>
              </a:tr>
              <a:tr h="399120">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dirty="0"/>
                        <a:t>評価指標</a:t>
                      </a:r>
                      <a:r>
                        <a:rPr kumimoji="1" lang="en-US" altLang="ja-JP" sz="2000" dirty="0"/>
                        <a:t>:</a:t>
                      </a:r>
                      <a:endParaRPr kumimoji="1" lang="ja-JP" altLang="en-US" sz="2000" dirty="0"/>
                    </a:p>
                  </a:txBody>
                  <a:tcPr/>
                </a:tc>
                <a:tc>
                  <a:txBody>
                    <a:bodyPr/>
                    <a:lstStyle/>
                    <a:p>
                      <a:r>
                        <a:rPr kumimoji="1" lang="en-US" altLang="ja-JP" sz="2000" dirty="0"/>
                        <a:t>Average Accuracy</a:t>
                      </a:r>
                      <a:endParaRPr kumimoji="1" lang="ja-JP" altLang="en-US" sz="2000" dirty="0"/>
                    </a:p>
                  </a:txBody>
                  <a:tcPr/>
                </a:tc>
                <a:extLst>
                  <a:ext uri="{0D108BD9-81ED-4DB2-BD59-A6C34878D82A}">
                    <a16:rowId xmlns:a16="http://schemas.microsoft.com/office/drawing/2014/main" val="2412211129"/>
                  </a:ext>
                </a:extLst>
              </a:tr>
            </a:tbl>
          </a:graphicData>
        </a:graphic>
      </p:graphicFrame>
      <p:sp>
        <p:nvSpPr>
          <p:cNvPr id="7" name="テキスト ボックス 6">
            <a:extLst>
              <a:ext uri="{FF2B5EF4-FFF2-40B4-BE49-F238E27FC236}">
                <a16:creationId xmlns:a16="http://schemas.microsoft.com/office/drawing/2014/main" id="{27F920D5-55FA-8B6E-6E03-73696D70320A}"/>
              </a:ext>
            </a:extLst>
          </p:cNvPr>
          <p:cNvSpPr txBox="1"/>
          <p:nvPr/>
        </p:nvSpPr>
        <p:spPr>
          <a:xfrm>
            <a:off x="232306" y="4399221"/>
            <a:ext cx="1893536" cy="523220"/>
          </a:xfrm>
          <a:prstGeom prst="rect">
            <a:avLst/>
          </a:prstGeom>
          <a:noFill/>
        </p:spPr>
        <p:txBody>
          <a:bodyPr wrap="square" rtlCol="0">
            <a:spAutoFit/>
          </a:bodyPr>
          <a:lstStyle/>
          <a:p>
            <a:pPr algn="ctr"/>
            <a:r>
              <a:rPr kumimoji="1" lang="ja-JP" altLang="en-US" sz="2800" dirty="0"/>
              <a:t>比較手法</a:t>
            </a:r>
          </a:p>
        </p:txBody>
      </p:sp>
      <p:sp>
        <p:nvSpPr>
          <p:cNvPr id="8" name="正方形/長方形 7">
            <a:extLst>
              <a:ext uri="{FF2B5EF4-FFF2-40B4-BE49-F238E27FC236}">
                <a16:creationId xmlns:a16="http://schemas.microsoft.com/office/drawing/2014/main" id="{68C93A52-C9E7-0159-9CCB-0A4E97F4AA86}"/>
              </a:ext>
            </a:extLst>
          </p:cNvPr>
          <p:cNvSpPr/>
          <p:nvPr/>
        </p:nvSpPr>
        <p:spPr>
          <a:xfrm>
            <a:off x="232306" y="4409016"/>
            <a:ext cx="1893537" cy="52012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0" name="表 9">
            <a:extLst>
              <a:ext uri="{FF2B5EF4-FFF2-40B4-BE49-F238E27FC236}">
                <a16:creationId xmlns:a16="http://schemas.microsoft.com/office/drawing/2014/main" id="{17E708CE-CB14-8EF4-DC3D-7CC6FA9EB1E8}"/>
              </a:ext>
            </a:extLst>
          </p:cNvPr>
          <p:cNvGraphicFramePr>
            <a:graphicFrameLocks noGrp="1"/>
          </p:cNvGraphicFramePr>
          <p:nvPr>
            <p:extLst>
              <p:ext uri="{D42A27DB-BD31-4B8C-83A1-F6EECF244321}">
                <p14:modId xmlns:p14="http://schemas.microsoft.com/office/powerpoint/2010/main" val="3303387614"/>
              </p:ext>
            </p:extLst>
          </p:nvPr>
        </p:nvGraphicFramePr>
        <p:xfrm>
          <a:off x="303185" y="4940594"/>
          <a:ext cx="11582401" cy="1801300"/>
        </p:xfrm>
        <a:graphic>
          <a:graphicData uri="http://schemas.openxmlformats.org/drawingml/2006/table">
            <a:tbl>
              <a:tblPr firstRow="1" bandRow="1">
                <a:tableStyleId>{2D5ABB26-0587-4C30-8999-92F81FD0307C}</a:tableStyleId>
              </a:tblPr>
              <a:tblGrid>
                <a:gridCol w="2217052">
                  <a:extLst>
                    <a:ext uri="{9D8B030D-6E8A-4147-A177-3AD203B41FA5}">
                      <a16:colId xmlns:a16="http://schemas.microsoft.com/office/drawing/2014/main" val="1778515759"/>
                    </a:ext>
                  </a:extLst>
                </a:gridCol>
                <a:gridCol w="9365349">
                  <a:extLst>
                    <a:ext uri="{9D8B030D-6E8A-4147-A177-3AD203B41FA5}">
                      <a16:colId xmlns:a16="http://schemas.microsoft.com/office/drawing/2014/main" val="1288511342"/>
                    </a:ext>
                  </a:extLst>
                </a:gridCol>
              </a:tblGrid>
              <a:tr h="450325">
                <a:tc>
                  <a:txBody>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dirty="0"/>
                        <a:t>Finetune:</a:t>
                      </a:r>
                      <a:endParaRPr kumimoji="1" lang="ja-JP" altLang="en-US" sz="2000" dirty="0"/>
                    </a:p>
                  </a:txBody>
                  <a:tcPr anchor="ctr"/>
                </a:tc>
                <a:tc>
                  <a:txBody>
                    <a:bodyPr/>
                    <a:lstStyle/>
                    <a:p>
                      <a:pPr algn="just"/>
                      <a:r>
                        <a:rPr kumimoji="1" lang="ja-JP" altLang="en-US" sz="2000" dirty="0"/>
                        <a:t>アーキテクチャのみを使った手法</a:t>
                      </a:r>
                    </a:p>
                  </a:txBody>
                  <a:tcPr/>
                </a:tc>
                <a:extLst>
                  <a:ext uri="{0D108BD9-81ED-4DB2-BD59-A6C34878D82A}">
                    <a16:rowId xmlns:a16="http://schemas.microsoft.com/office/drawing/2014/main" val="3411143057"/>
                  </a:ext>
                </a:extLst>
              </a:tr>
              <a:tr h="450325">
                <a:tc>
                  <a:txBody>
                    <a:bodyPr/>
                    <a:lstStyle/>
                    <a:p>
                      <a:pPr marL="342900" indent="-342900" algn="just">
                        <a:buFont typeface="Arial" panose="020B0604020202020204" pitchFamily="34" charset="0"/>
                        <a:buChar char="•"/>
                      </a:pPr>
                      <a:r>
                        <a:rPr kumimoji="1" lang="en-US" altLang="ja-JP" sz="2000" dirty="0"/>
                        <a:t>CUCL:</a:t>
                      </a:r>
                      <a:endParaRPr kumimoji="1" lang="ja-JP" altLang="en-US" sz="2000" dirty="0"/>
                    </a:p>
                  </a:txBody>
                  <a:tcPr anchor="ctr"/>
                </a:tc>
                <a:tc>
                  <a:txBody>
                    <a:bodyPr/>
                    <a:lstStyle/>
                    <a:p>
                      <a:pPr algn="just"/>
                      <a:r>
                        <a:rPr kumimoji="1" lang="ja-JP" altLang="en-US" sz="2000" dirty="0"/>
                        <a:t>量子化ロスを追加し，タスクインデックスを使った手法</a:t>
                      </a:r>
                    </a:p>
                  </a:txBody>
                  <a:tcPr/>
                </a:tc>
                <a:extLst>
                  <a:ext uri="{0D108BD9-81ED-4DB2-BD59-A6C34878D82A}">
                    <a16:rowId xmlns:a16="http://schemas.microsoft.com/office/drawing/2014/main" val="1083533525"/>
                  </a:ext>
                </a:extLst>
              </a:tr>
              <a:tr h="450325">
                <a:tc>
                  <a:txBody>
                    <a:bodyPr/>
                    <a:lstStyle/>
                    <a:p>
                      <a:pPr marL="342900" indent="-342900">
                        <a:buFont typeface="Arial" panose="020B0604020202020204" pitchFamily="34" charset="0"/>
                        <a:buChar char="•"/>
                      </a:pPr>
                      <a:r>
                        <a:rPr kumimoji="1" lang="en-US" altLang="ja-JP" sz="2000" dirty="0" err="1"/>
                        <a:t>CUCL_shared</a:t>
                      </a:r>
                      <a:r>
                        <a:rPr kumimoji="1" lang="en-US" altLang="ja-JP" sz="2000" dirty="0"/>
                        <a:t>:</a:t>
                      </a:r>
                      <a:endParaRPr kumimoji="1" lang="ja-JP" altLang="en-US" sz="2000" dirty="0"/>
                    </a:p>
                  </a:txBody>
                  <a:tcPr anchor="ctr"/>
                </a:tc>
                <a:tc>
                  <a:txBody>
                    <a:bodyPr/>
                    <a:lstStyle/>
                    <a:p>
                      <a:pPr algn="just"/>
                      <a:r>
                        <a:rPr kumimoji="1" lang="ja-JP" altLang="en-US" sz="2000" dirty="0"/>
                        <a:t>コードブックを統合し，タスク開始時にコードワードを追加する手法</a:t>
                      </a:r>
                    </a:p>
                  </a:txBody>
                  <a:tcPr/>
                </a:tc>
                <a:extLst>
                  <a:ext uri="{0D108BD9-81ED-4DB2-BD59-A6C34878D82A}">
                    <a16:rowId xmlns:a16="http://schemas.microsoft.com/office/drawing/2014/main" val="294506822"/>
                  </a:ext>
                </a:extLst>
              </a:tr>
              <a:tr h="450325">
                <a:tc>
                  <a:txBody>
                    <a:bodyPr/>
                    <a:lstStyle/>
                    <a:p>
                      <a:pPr marL="342900" indent="-342900">
                        <a:buFont typeface="Arial" panose="020B0604020202020204" pitchFamily="34" charset="0"/>
                        <a:buChar char="•"/>
                      </a:pPr>
                      <a:r>
                        <a:rPr kumimoji="1" lang="en-US" altLang="ja-JP" sz="2000" dirty="0"/>
                        <a:t>CUCL_CA+:</a:t>
                      </a:r>
                      <a:endParaRPr kumimoji="1" lang="ja-JP" altLang="en-US" sz="2000" dirty="0"/>
                    </a:p>
                  </a:txBody>
                  <a:tcPr anchor="ctr"/>
                </a:tc>
                <a:tc>
                  <a:txBody>
                    <a:bodyPr/>
                    <a:lstStyle/>
                    <a:p>
                      <a:pPr algn="just"/>
                      <a:r>
                        <a:rPr kumimoji="1" lang="en-US" altLang="ja-JP" sz="2000" dirty="0" err="1"/>
                        <a:t>CUCL_shared</a:t>
                      </a:r>
                      <a:r>
                        <a:rPr kumimoji="1" lang="ja-JP" altLang="en-US" sz="2000" dirty="0"/>
                        <a:t>に対し</a:t>
                      </a:r>
                      <a:r>
                        <a:rPr kumimoji="1" lang="en-US" altLang="ja-JP" sz="2000" dirty="0"/>
                        <a:t>CA+</a:t>
                      </a:r>
                      <a:r>
                        <a:rPr kumimoji="1" lang="ja-JP" altLang="en-US" sz="2000" dirty="0"/>
                        <a:t>によりコードワード数を制御する機構を追加した手法</a:t>
                      </a:r>
                    </a:p>
                  </a:txBody>
                  <a:tcPr/>
                </a:tc>
                <a:extLst>
                  <a:ext uri="{0D108BD9-81ED-4DB2-BD59-A6C34878D82A}">
                    <a16:rowId xmlns:a16="http://schemas.microsoft.com/office/drawing/2014/main" val="2492610454"/>
                  </a:ext>
                </a:extLst>
              </a:tr>
            </a:tbl>
          </a:graphicData>
        </a:graphic>
      </p:graphicFrame>
    </p:spTree>
    <p:extLst>
      <p:ext uri="{BB962C8B-B14F-4D97-AF65-F5344CB8AC3E}">
        <p14:creationId xmlns:p14="http://schemas.microsoft.com/office/powerpoint/2010/main" val="122112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134E-98AB-40A9-3969-5BC17909344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50F0039-8C8C-A31D-31DD-0D119001D3C3}"/>
              </a:ext>
            </a:extLst>
          </p:cNvPr>
          <p:cNvSpPr>
            <a:spLocks noGrp="1"/>
          </p:cNvSpPr>
          <p:nvPr>
            <p:ph type="title"/>
          </p:nvPr>
        </p:nvSpPr>
        <p:spPr/>
        <p:txBody>
          <a:bodyPr/>
          <a:lstStyle/>
          <a:p>
            <a:r>
              <a:rPr kumimoji="1" lang="ja-JP" altLang="en-US" dirty="0"/>
              <a:t>数値実験</a:t>
            </a:r>
            <a:r>
              <a:rPr kumimoji="1" lang="en-US" altLang="ja-JP" dirty="0"/>
              <a:t>2</a:t>
            </a:r>
            <a:endParaRPr kumimoji="1" lang="ja-JP" altLang="en-US" dirty="0"/>
          </a:p>
        </p:txBody>
      </p:sp>
      <p:sp>
        <p:nvSpPr>
          <p:cNvPr id="4" name="スライド番号プレースホルダー 3">
            <a:extLst>
              <a:ext uri="{FF2B5EF4-FFF2-40B4-BE49-F238E27FC236}">
                <a16:creationId xmlns:a16="http://schemas.microsoft.com/office/drawing/2014/main" id="{94991766-9384-C621-AFBF-7B0871A498A1}"/>
              </a:ext>
            </a:extLst>
          </p:cNvPr>
          <p:cNvSpPr>
            <a:spLocks noGrp="1"/>
          </p:cNvSpPr>
          <p:nvPr>
            <p:ph type="sldNum" sz="quarter" idx="12"/>
          </p:nvPr>
        </p:nvSpPr>
        <p:spPr/>
        <p:txBody>
          <a:bodyPr/>
          <a:lstStyle/>
          <a:p>
            <a:fld id="{B5C67937-D10B-4F1B-BCB2-26B69D4AE1E2}" type="slidenum">
              <a:rPr kumimoji="1" lang="ja-JP" altLang="en-US" smtClean="0"/>
              <a:pPr/>
              <a:t>27</a:t>
            </a:fld>
            <a:endParaRPr kumimoji="1" lang="ja-JP" altLang="en-US" dirty="0"/>
          </a:p>
        </p:txBody>
      </p:sp>
      <p:sp>
        <p:nvSpPr>
          <p:cNvPr id="5" name="テキスト プレースホルダー 4">
            <a:extLst>
              <a:ext uri="{FF2B5EF4-FFF2-40B4-BE49-F238E27FC236}">
                <a16:creationId xmlns:a16="http://schemas.microsoft.com/office/drawing/2014/main" id="{8BD58434-7431-DE59-1C87-48136AA51802}"/>
              </a:ext>
            </a:extLst>
          </p:cNvPr>
          <p:cNvSpPr>
            <a:spLocks noGrp="1"/>
          </p:cNvSpPr>
          <p:nvPr>
            <p:ph type="body" sz="quarter" idx="13"/>
          </p:nvPr>
        </p:nvSpPr>
        <p:spPr/>
        <p:txBody>
          <a:bodyPr/>
          <a:lstStyle/>
          <a:p>
            <a:r>
              <a:rPr lang="ja-JP" altLang="en-US" dirty="0"/>
              <a:t>実験結果（</a:t>
            </a:r>
            <a:r>
              <a:rPr lang="en-US" altLang="ja-JP" dirty="0"/>
              <a:t>OOD</a:t>
            </a:r>
            <a:r>
              <a:rPr lang="ja-JP" altLang="en-US" dirty="0"/>
              <a:t>データ）</a:t>
            </a:r>
            <a:endParaRPr kumimoji="1" lang="ja-JP" altLang="en-US" dirty="0"/>
          </a:p>
        </p:txBody>
      </p:sp>
      <p:pic>
        <p:nvPicPr>
          <p:cNvPr id="10" name="図 9">
            <a:extLst>
              <a:ext uri="{FF2B5EF4-FFF2-40B4-BE49-F238E27FC236}">
                <a16:creationId xmlns:a16="http://schemas.microsoft.com/office/drawing/2014/main" id="{22DB1A28-8F96-C03E-57AD-85A6B6A19C47}"/>
              </a:ext>
            </a:extLst>
          </p:cNvPr>
          <p:cNvPicPr>
            <a:picLocks noChangeAspect="1"/>
          </p:cNvPicPr>
          <p:nvPr/>
        </p:nvPicPr>
        <p:blipFill>
          <a:blip r:embed="rId3"/>
          <a:stretch>
            <a:fillRect/>
          </a:stretch>
        </p:blipFill>
        <p:spPr>
          <a:xfrm>
            <a:off x="636234" y="1331882"/>
            <a:ext cx="10919531" cy="2988000"/>
          </a:xfrm>
          <a:prstGeom prst="rect">
            <a:avLst/>
          </a:prstGeom>
        </p:spPr>
      </p:pic>
      <p:sp>
        <p:nvSpPr>
          <p:cNvPr id="11" name="テキスト ボックス 10">
            <a:extLst>
              <a:ext uri="{FF2B5EF4-FFF2-40B4-BE49-F238E27FC236}">
                <a16:creationId xmlns:a16="http://schemas.microsoft.com/office/drawing/2014/main" id="{38E867CB-1014-785F-5B99-E5990FFCD8B9}"/>
              </a:ext>
            </a:extLst>
          </p:cNvPr>
          <p:cNvSpPr txBox="1"/>
          <p:nvPr/>
        </p:nvSpPr>
        <p:spPr>
          <a:xfrm>
            <a:off x="772632" y="4517934"/>
            <a:ext cx="10646736" cy="1815882"/>
          </a:xfrm>
          <a:prstGeom prst="rect">
            <a:avLst/>
          </a:prstGeom>
          <a:noFill/>
        </p:spPr>
        <p:txBody>
          <a:bodyPr wrap="square" rtlCol="0">
            <a:spAutoFit/>
          </a:bodyPr>
          <a:lstStyle/>
          <a:p>
            <a:pPr algn="ctr"/>
            <a:r>
              <a:rPr lang="ja-JP" altLang="en-US" sz="2800" dirty="0"/>
              <a:t>コードブックを統合した手法は，</a:t>
            </a:r>
            <a:r>
              <a:rPr lang="ja-JP" altLang="en-US" sz="2800" dirty="0">
                <a:solidFill>
                  <a:srgbClr val="FF0000"/>
                </a:solidFill>
              </a:rPr>
              <a:t>汎化性能においては</a:t>
            </a:r>
            <a:br>
              <a:rPr lang="en-US" altLang="ja-JP" sz="2800" dirty="0">
                <a:solidFill>
                  <a:srgbClr val="FF0000"/>
                </a:solidFill>
              </a:rPr>
            </a:br>
            <a:r>
              <a:rPr lang="ja-JP" altLang="en-US" sz="2800" dirty="0">
                <a:solidFill>
                  <a:srgbClr val="FF0000"/>
                </a:solidFill>
              </a:rPr>
              <a:t>競争的な手法</a:t>
            </a:r>
            <a:r>
              <a:rPr lang="ja-JP" altLang="en-US" sz="2800" dirty="0"/>
              <a:t>であるといえる．</a:t>
            </a:r>
            <a:endParaRPr lang="en-US" altLang="ja-JP" sz="2800" dirty="0"/>
          </a:p>
          <a:p>
            <a:pPr algn="ctr"/>
            <a:r>
              <a:rPr lang="ja-JP" altLang="en-US" sz="2800" dirty="0"/>
              <a:t>特に</a:t>
            </a:r>
            <a:r>
              <a:rPr lang="en-US" altLang="ja-JP" sz="2800" dirty="0" err="1"/>
              <a:t>SimSiam</a:t>
            </a:r>
            <a:r>
              <a:rPr lang="ja-JP" altLang="en-US" sz="2800" dirty="0"/>
              <a:t>の</a:t>
            </a:r>
            <a:r>
              <a:rPr lang="en-US" altLang="ja-JP" sz="2800" dirty="0" err="1"/>
              <a:t>CUCL_shared</a:t>
            </a:r>
            <a:r>
              <a:rPr lang="ja-JP" altLang="en-US" sz="2800" dirty="0"/>
              <a:t>では，タスク間でまたがった</a:t>
            </a:r>
            <a:br>
              <a:rPr lang="en-US" altLang="ja-JP" sz="2800" dirty="0"/>
            </a:br>
            <a:r>
              <a:rPr lang="ja-JP" altLang="en-US" sz="2800" dirty="0"/>
              <a:t>情報共有による量子化により，</a:t>
            </a:r>
            <a:r>
              <a:rPr lang="ja-JP" altLang="en-US" sz="2800" dirty="0">
                <a:solidFill>
                  <a:srgbClr val="FF0000"/>
                </a:solidFill>
              </a:rPr>
              <a:t>精度が向上した</a:t>
            </a:r>
            <a:r>
              <a:rPr lang="ja-JP" altLang="en-US" sz="2800" dirty="0"/>
              <a:t>．</a:t>
            </a:r>
            <a:endParaRPr lang="en-US" altLang="ja-JP" sz="2800" dirty="0"/>
          </a:p>
        </p:txBody>
      </p:sp>
    </p:spTree>
    <p:extLst>
      <p:ext uri="{BB962C8B-B14F-4D97-AF65-F5344CB8AC3E}">
        <p14:creationId xmlns:p14="http://schemas.microsoft.com/office/powerpoint/2010/main" val="35456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E94CEE-5E15-CCA2-E086-6554C87F44F0}"/>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CE401BAA-415E-D32D-DE83-A2EA1DB76766}"/>
              </a:ext>
            </a:extLst>
          </p:cNvPr>
          <p:cNvSpPr>
            <a:spLocks noGrp="1"/>
          </p:cNvSpPr>
          <p:nvPr>
            <p:ph idx="1"/>
          </p:nvPr>
        </p:nvSpPr>
        <p:spPr>
          <a:xfrm>
            <a:off x="304800" y="1407044"/>
            <a:ext cx="11582400" cy="2847109"/>
          </a:xfrm>
        </p:spPr>
        <p:txBody>
          <a:bodyPr/>
          <a:lstStyle/>
          <a:p>
            <a:pPr marL="457200" indent="-457200">
              <a:buFont typeface="Arial" panose="020B0604020202020204" pitchFamily="34" charset="0"/>
              <a:buChar char="•"/>
            </a:pPr>
            <a:r>
              <a:rPr lang="ja-JP" altLang="en-US" sz="2400" dirty="0"/>
              <a:t>既存手法の</a:t>
            </a:r>
            <a:r>
              <a:rPr lang="en-US" altLang="ja-JP" sz="2400" dirty="0"/>
              <a:t>CUCL</a:t>
            </a:r>
            <a:r>
              <a:rPr lang="ja-JP" altLang="en-US" sz="2400" dirty="0"/>
              <a:t>に対し，コードブックの統合化を行い，さらに適応共鳴理論に基づくクラスタリング手法である</a:t>
            </a:r>
            <a:r>
              <a:rPr lang="en-US" altLang="ja-JP" sz="2400" dirty="0"/>
              <a:t>CA+</a:t>
            </a:r>
            <a:r>
              <a:rPr lang="ja-JP" altLang="en-US" sz="2400" dirty="0"/>
              <a:t>を導入し，冗長性を削減した手法を開発した．</a:t>
            </a:r>
            <a:endParaRPr lang="en-US" altLang="ja-JP" sz="2400" dirty="0"/>
          </a:p>
          <a:p>
            <a:pPr marL="457200" indent="-457200">
              <a:buFont typeface="Arial" panose="020B0604020202020204" pitchFamily="34" charset="0"/>
              <a:buChar char="•"/>
            </a:pPr>
            <a:r>
              <a:rPr lang="ja-JP" altLang="en-US" sz="2400" dirty="0"/>
              <a:t>タスクインデックスを用いずに学習が可能である．</a:t>
            </a:r>
            <a:endParaRPr lang="en-US" altLang="ja-JP" sz="2400" dirty="0"/>
          </a:p>
          <a:p>
            <a:pPr marL="457200" indent="-457200">
              <a:buFont typeface="Arial" panose="020B0604020202020204" pitchFamily="34" charset="0"/>
              <a:buChar char="•"/>
            </a:pPr>
            <a:r>
              <a:rPr lang="ja-JP" altLang="en-US" sz="2400" dirty="0"/>
              <a:t>ＯＯＤ環境では，特に</a:t>
            </a:r>
            <a:r>
              <a:rPr lang="en-US" altLang="ja-JP" sz="2400" dirty="0" err="1"/>
              <a:t>SimSiam</a:t>
            </a:r>
            <a:r>
              <a:rPr lang="ja-JP" altLang="en-US" sz="2400" dirty="0"/>
              <a:t>において汎化性能の向上を示した．</a:t>
            </a:r>
            <a:endParaRPr lang="en-US" altLang="ja-JP" sz="2400" dirty="0"/>
          </a:p>
          <a:p>
            <a:pPr marL="457200" indent="-457200">
              <a:buFont typeface="Arial" panose="020B0604020202020204" pitchFamily="34" charset="0"/>
              <a:buChar char="•"/>
            </a:pPr>
            <a:r>
              <a:rPr lang="ja-JP" altLang="en-US" sz="2400" dirty="0"/>
              <a:t>本手法は自己教師あり学習に基づいているため，他のアーキテクチャへの統合が</a:t>
            </a:r>
            <a:br>
              <a:rPr lang="en-US" altLang="ja-JP" sz="2400" dirty="0"/>
            </a:br>
            <a:r>
              <a:rPr lang="ja-JP" altLang="en-US" sz="2400" dirty="0"/>
              <a:t>容易に行える．</a:t>
            </a:r>
            <a:endParaRPr lang="en-US" altLang="ja-JP" sz="2400" dirty="0"/>
          </a:p>
        </p:txBody>
      </p:sp>
      <p:sp>
        <p:nvSpPr>
          <p:cNvPr id="4" name="スライド番号プレースホルダー 3">
            <a:extLst>
              <a:ext uri="{FF2B5EF4-FFF2-40B4-BE49-F238E27FC236}">
                <a16:creationId xmlns:a16="http://schemas.microsoft.com/office/drawing/2014/main" id="{B0408C91-EE41-4E26-4A2D-5758D3B5E4BE}"/>
              </a:ext>
            </a:extLst>
          </p:cNvPr>
          <p:cNvSpPr>
            <a:spLocks noGrp="1"/>
          </p:cNvSpPr>
          <p:nvPr>
            <p:ph type="sldNum" sz="quarter" idx="12"/>
          </p:nvPr>
        </p:nvSpPr>
        <p:spPr/>
        <p:txBody>
          <a:bodyPr/>
          <a:lstStyle/>
          <a:p>
            <a:fld id="{B5C67937-D10B-4F1B-BCB2-26B69D4AE1E2}" type="slidenum">
              <a:rPr kumimoji="1" lang="ja-JP" altLang="en-US" smtClean="0"/>
              <a:pPr/>
              <a:t>28</a:t>
            </a:fld>
            <a:endParaRPr kumimoji="1" lang="ja-JP" altLang="en-US" dirty="0"/>
          </a:p>
        </p:txBody>
      </p:sp>
      <p:sp>
        <p:nvSpPr>
          <p:cNvPr id="6" name="正方形/長方形 5">
            <a:extLst>
              <a:ext uri="{FF2B5EF4-FFF2-40B4-BE49-F238E27FC236}">
                <a16:creationId xmlns:a16="http://schemas.microsoft.com/office/drawing/2014/main" id="{114CA8C3-2B3F-2307-3A5E-659E46A2CA91}"/>
              </a:ext>
            </a:extLst>
          </p:cNvPr>
          <p:cNvSpPr/>
          <p:nvPr/>
        </p:nvSpPr>
        <p:spPr>
          <a:xfrm>
            <a:off x="205563" y="4777020"/>
            <a:ext cx="2095500" cy="47798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chemeClr val="tx1"/>
                </a:solidFill>
              </a:rPr>
              <a:t>今後の課題</a:t>
            </a:r>
          </a:p>
        </p:txBody>
      </p:sp>
      <p:sp>
        <p:nvSpPr>
          <p:cNvPr id="7" name="テキスト ボックス 6">
            <a:extLst>
              <a:ext uri="{FF2B5EF4-FFF2-40B4-BE49-F238E27FC236}">
                <a16:creationId xmlns:a16="http://schemas.microsoft.com/office/drawing/2014/main" id="{5BA7A3E5-FC10-E56F-5CE7-E0F95A7F0AA2}"/>
              </a:ext>
            </a:extLst>
          </p:cNvPr>
          <p:cNvSpPr txBox="1"/>
          <p:nvPr/>
        </p:nvSpPr>
        <p:spPr>
          <a:xfrm>
            <a:off x="304800" y="5425626"/>
            <a:ext cx="11582400" cy="830997"/>
          </a:xfrm>
          <a:prstGeom prst="rect">
            <a:avLst/>
          </a:prstGeom>
          <a:noFill/>
        </p:spPr>
        <p:txBody>
          <a:bodyPr wrap="square" rtlCol="0">
            <a:spAutoFit/>
          </a:bodyPr>
          <a:lstStyle/>
          <a:p>
            <a:pPr algn="just"/>
            <a:r>
              <a:rPr lang="ja-JP" altLang="en-US" sz="2400" dirty="0"/>
              <a:t>本手法では，バッファをランダムに選択しているが，冗長性を削減したコードワードによるタスク間の特徴関係を考慮にしたバッファ選択などがあげられる</a:t>
            </a:r>
            <a:r>
              <a:rPr lang="en-US" altLang="ja-JP" sz="2400" dirty="0"/>
              <a:t>.</a:t>
            </a:r>
            <a:endParaRPr kumimoji="1" lang="ja-JP" altLang="en-US" sz="2400" dirty="0"/>
          </a:p>
        </p:txBody>
      </p:sp>
    </p:spTree>
    <p:extLst>
      <p:ext uri="{BB962C8B-B14F-4D97-AF65-F5344CB8AC3E}">
        <p14:creationId xmlns:p14="http://schemas.microsoft.com/office/powerpoint/2010/main" val="3136033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98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9D22-9224-1C05-5A1C-F2A2CF4A80C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0B37A0-FB3F-BD87-D101-81C2458A4296}"/>
              </a:ext>
            </a:extLst>
          </p:cNvPr>
          <p:cNvSpPr>
            <a:spLocks noGrp="1"/>
          </p:cNvSpPr>
          <p:nvPr>
            <p:ph type="title"/>
          </p:nvPr>
        </p:nvSpPr>
        <p:spPr/>
        <p:txBody>
          <a:bodyPr/>
          <a:lstStyle/>
          <a:p>
            <a:r>
              <a:rPr lang="ja-JP" altLang="en-US" dirty="0"/>
              <a:t>既存の</a:t>
            </a:r>
            <a:r>
              <a:rPr lang="en-US" altLang="ja-JP" dirty="0"/>
              <a:t>UCL</a:t>
            </a:r>
            <a:r>
              <a:rPr lang="ja-JP" altLang="en-US" dirty="0"/>
              <a:t>の問題点 </a:t>
            </a:r>
            <a:r>
              <a:rPr lang="en-US" altLang="ja-JP" dirty="0"/>
              <a:t>(Deep Learning)</a:t>
            </a:r>
            <a:endParaRPr kumimoji="1" lang="ja-JP" altLang="en-US" dirty="0"/>
          </a:p>
        </p:txBody>
      </p:sp>
      <p:sp>
        <p:nvSpPr>
          <p:cNvPr id="3" name="コンテンツ プレースホルダー 2">
            <a:extLst>
              <a:ext uri="{FF2B5EF4-FFF2-40B4-BE49-F238E27FC236}">
                <a16:creationId xmlns:a16="http://schemas.microsoft.com/office/drawing/2014/main" id="{9D2958D0-CBD9-D678-4E1E-E3C493F67A8A}"/>
              </a:ext>
            </a:extLst>
          </p:cNvPr>
          <p:cNvSpPr>
            <a:spLocks noGrp="1"/>
          </p:cNvSpPr>
          <p:nvPr>
            <p:ph idx="1"/>
          </p:nvPr>
        </p:nvSpPr>
        <p:spPr>
          <a:xfrm>
            <a:off x="283387" y="1392382"/>
            <a:ext cx="11801482" cy="602673"/>
          </a:xfrm>
        </p:spPr>
        <p:txBody>
          <a:bodyPr/>
          <a:lstStyle/>
          <a:p>
            <a:pPr marL="457200" indent="-457200">
              <a:buFont typeface="Arial" panose="020B0604020202020204" pitchFamily="34" charset="0"/>
              <a:buChar char="•"/>
            </a:pPr>
            <a:r>
              <a:rPr kumimoji="1" lang="en-US" altLang="ja-JP" sz="2800" dirty="0"/>
              <a:t>UCL</a:t>
            </a:r>
            <a:r>
              <a:rPr lang="ja-JP" altLang="en-US" sz="2800" dirty="0"/>
              <a:t>は，初期の数タスクが後半のタスクの精度より</a:t>
            </a:r>
            <a:r>
              <a:rPr lang="ja-JP" altLang="en-US" sz="2800" dirty="0">
                <a:solidFill>
                  <a:schemeClr val="accent2"/>
                </a:solidFill>
              </a:rPr>
              <a:t>低下する</a:t>
            </a:r>
            <a:r>
              <a:rPr lang="ja-JP" altLang="en-US" sz="2800" dirty="0"/>
              <a:t>場合がある．</a:t>
            </a:r>
            <a:endParaRPr kumimoji="1" lang="en-US" altLang="ja-JP" sz="2800" dirty="0"/>
          </a:p>
        </p:txBody>
      </p:sp>
      <p:sp>
        <p:nvSpPr>
          <p:cNvPr id="4" name="スライド番号プレースホルダー 3">
            <a:extLst>
              <a:ext uri="{FF2B5EF4-FFF2-40B4-BE49-F238E27FC236}">
                <a16:creationId xmlns:a16="http://schemas.microsoft.com/office/drawing/2014/main" id="{662EAB4A-434B-D67A-D75B-233867B0DCC5}"/>
              </a:ext>
            </a:extLst>
          </p:cNvPr>
          <p:cNvSpPr>
            <a:spLocks noGrp="1"/>
          </p:cNvSpPr>
          <p:nvPr>
            <p:ph type="sldNum" sz="quarter" idx="12"/>
          </p:nvPr>
        </p:nvSpPr>
        <p:spPr/>
        <p:txBody>
          <a:bodyPr/>
          <a:lstStyle/>
          <a:p>
            <a:fld id="{B5C67937-D10B-4F1B-BCB2-26B69D4AE1E2}" type="slidenum">
              <a:rPr kumimoji="1" lang="ja-JP" altLang="en-US" smtClean="0"/>
              <a:pPr/>
              <a:t>3</a:t>
            </a:fld>
            <a:endParaRPr kumimoji="1" lang="ja-JP" altLang="en-US" dirty="0"/>
          </a:p>
        </p:txBody>
      </p:sp>
      <p:sp>
        <p:nvSpPr>
          <p:cNvPr id="5" name="コンテンツ プレースホルダー 2">
            <a:extLst>
              <a:ext uri="{FF2B5EF4-FFF2-40B4-BE49-F238E27FC236}">
                <a16:creationId xmlns:a16="http://schemas.microsoft.com/office/drawing/2014/main" id="{215AD01B-BAB1-5E27-7BE7-A47F01E032B2}"/>
              </a:ext>
            </a:extLst>
          </p:cNvPr>
          <p:cNvSpPr txBox="1">
            <a:spLocks/>
          </p:cNvSpPr>
          <p:nvPr/>
        </p:nvSpPr>
        <p:spPr bwMode="auto">
          <a:xfrm>
            <a:off x="518587" y="2029930"/>
            <a:ext cx="11566282" cy="46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just" rtl="0" eaLnBrk="1" fontAlgn="base" hangingPunct="1">
              <a:spcBef>
                <a:spcPct val="20000"/>
              </a:spcBef>
              <a:spcAft>
                <a:spcPct val="0"/>
              </a:spcAft>
              <a:buNone/>
              <a:defRPr kumimoji="1" sz="3200">
                <a:solidFill>
                  <a:schemeClr val="tx1"/>
                </a:solidFill>
                <a:latin typeface="+mn-lt"/>
                <a:ea typeface="+mn-ea"/>
                <a:cs typeface="+mn-cs"/>
              </a:defRPr>
            </a:lvl1pPr>
            <a:lvl2pPr marL="342900" indent="0" algn="just" rtl="0" eaLnBrk="1" fontAlgn="base" hangingPunct="1">
              <a:spcBef>
                <a:spcPct val="20000"/>
              </a:spcBef>
              <a:spcAft>
                <a:spcPct val="0"/>
              </a:spcAft>
              <a:buNone/>
              <a:defRPr kumimoji="1" sz="2400">
                <a:solidFill>
                  <a:schemeClr val="tx1"/>
                </a:solidFill>
                <a:latin typeface="+mn-lt"/>
                <a:ea typeface="+mn-ea"/>
              </a:defRPr>
            </a:lvl2pPr>
            <a:lvl3pPr marL="685800" indent="0" algn="just" rtl="0" eaLnBrk="1" fontAlgn="base" hangingPunct="1">
              <a:spcBef>
                <a:spcPct val="20000"/>
              </a:spcBef>
              <a:spcAft>
                <a:spcPct val="0"/>
              </a:spcAft>
              <a:buNone/>
              <a:defRPr kumimoji="1" sz="1800">
                <a:solidFill>
                  <a:schemeClr val="tx1"/>
                </a:solidFill>
                <a:latin typeface="+mn-lt"/>
                <a:ea typeface="+mn-ea"/>
              </a:defRPr>
            </a:lvl3pPr>
            <a:lvl4pPr marL="1028700" indent="0" algn="l" rtl="0" eaLnBrk="1" fontAlgn="base" hangingPunct="1">
              <a:spcBef>
                <a:spcPct val="20000"/>
              </a:spcBef>
              <a:spcAft>
                <a:spcPct val="0"/>
              </a:spcAft>
              <a:buNone/>
              <a:defRPr kumimoji="1" sz="1500">
                <a:solidFill>
                  <a:schemeClr val="tx1"/>
                </a:solidFill>
                <a:latin typeface="+mn-lt"/>
                <a:ea typeface="+mn-ea"/>
              </a:defRPr>
            </a:lvl4pPr>
            <a:lvl5pPr marL="1371600" indent="0" algn="l" rtl="0" eaLnBrk="1" fontAlgn="base" hangingPunct="1">
              <a:spcBef>
                <a:spcPct val="20000"/>
              </a:spcBef>
              <a:spcAft>
                <a:spcPct val="0"/>
              </a:spcAft>
              <a:buNone/>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pPr marL="457200" indent="-457200">
              <a:buFont typeface="Wingdings" panose="05000000000000000000" pitchFamily="2" charset="2"/>
              <a:buChar char="Ø"/>
            </a:pPr>
            <a:r>
              <a:rPr lang="ja-JP" altLang="en-US" sz="2400" kern="0" dirty="0"/>
              <a:t>理由として，</a:t>
            </a:r>
            <a:r>
              <a:rPr lang="ja-JP" altLang="en-US" sz="2400" kern="0" dirty="0">
                <a:solidFill>
                  <a:schemeClr val="accent1"/>
                </a:solidFill>
              </a:rPr>
              <a:t>特徴情報の多様性</a:t>
            </a:r>
            <a:r>
              <a:rPr lang="ja-JP" altLang="en-US" sz="2400" kern="0" dirty="0"/>
              <a:t>が十分ではない．</a:t>
            </a:r>
            <a:r>
              <a:rPr lang="en-US" altLang="ja-JP" sz="2400" kern="0" baseline="30000" dirty="0"/>
              <a:t>[1]</a:t>
            </a:r>
            <a:endParaRPr lang="ja-JP" altLang="en-US" kern="0" dirty="0"/>
          </a:p>
        </p:txBody>
      </p:sp>
      <p:pic>
        <p:nvPicPr>
          <p:cNvPr id="6" name="グラフィックス 5">
            <a:extLst>
              <a:ext uri="{FF2B5EF4-FFF2-40B4-BE49-F238E27FC236}">
                <a16:creationId xmlns:a16="http://schemas.microsoft.com/office/drawing/2014/main" id="{2FD803EE-0A43-F498-95C4-5BA70781DC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0380" y="3353262"/>
            <a:ext cx="4920000" cy="2952000"/>
          </a:xfrm>
          <a:prstGeom prst="rect">
            <a:avLst/>
          </a:prstGeom>
        </p:spPr>
      </p:pic>
      <p:sp>
        <p:nvSpPr>
          <p:cNvPr id="7" name="コンテンツ プレースホルダー 2">
            <a:extLst>
              <a:ext uri="{FF2B5EF4-FFF2-40B4-BE49-F238E27FC236}">
                <a16:creationId xmlns:a16="http://schemas.microsoft.com/office/drawing/2014/main" id="{4A902B17-8911-08E6-4B53-66D4CE219460}"/>
              </a:ext>
            </a:extLst>
          </p:cNvPr>
          <p:cNvSpPr txBox="1">
            <a:spLocks/>
          </p:cNvSpPr>
          <p:nvPr/>
        </p:nvSpPr>
        <p:spPr bwMode="auto">
          <a:xfrm>
            <a:off x="211281" y="2781129"/>
            <a:ext cx="11582400" cy="46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just" rtl="0" eaLnBrk="1" fontAlgn="base" hangingPunct="1">
              <a:spcBef>
                <a:spcPct val="20000"/>
              </a:spcBef>
              <a:spcAft>
                <a:spcPct val="0"/>
              </a:spcAft>
              <a:buNone/>
              <a:defRPr kumimoji="1" sz="3200">
                <a:solidFill>
                  <a:schemeClr val="tx1"/>
                </a:solidFill>
                <a:latin typeface="+mn-lt"/>
                <a:ea typeface="+mn-ea"/>
                <a:cs typeface="+mn-cs"/>
              </a:defRPr>
            </a:lvl1pPr>
            <a:lvl2pPr marL="342900" indent="0" algn="just" rtl="0" eaLnBrk="1" fontAlgn="base" hangingPunct="1">
              <a:spcBef>
                <a:spcPct val="20000"/>
              </a:spcBef>
              <a:spcAft>
                <a:spcPct val="0"/>
              </a:spcAft>
              <a:buNone/>
              <a:defRPr kumimoji="1" sz="2400">
                <a:solidFill>
                  <a:schemeClr val="tx1"/>
                </a:solidFill>
                <a:latin typeface="+mn-lt"/>
                <a:ea typeface="+mn-ea"/>
              </a:defRPr>
            </a:lvl2pPr>
            <a:lvl3pPr marL="685800" indent="0" algn="just" rtl="0" eaLnBrk="1" fontAlgn="base" hangingPunct="1">
              <a:spcBef>
                <a:spcPct val="20000"/>
              </a:spcBef>
              <a:spcAft>
                <a:spcPct val="0"/>
              </a:spcAft>
              <a:buNone/>
              <a:defRPr kumimoji="1" sz="1800">
                <a:solidFill>
                  <a:schemeClr val="tx1"/>
                </a:solidFill>
                <a:latin typeface="+mn-lt"/>
                <a:ea typeface="+mn-ea"/>
              </a:defRPr>
            </a:lvl3pPr>
            <a:lvl4pPr marL="1028700" indent="0" algn="l" rtl="0" eaLnBrk="1" fontAlgn="base" hangingPunct="1">
              <a:spcBef>
                <a:spcPct val="20000"/>
              </a:spcBef>
              <a:spcAft>
                <a:spcPct val="0"/>
              </a:spcAft>
              <a:buNone/>
              <a:defRPr kumimoji="1" sz="1500">
                <a:solidFill>
                  <a:schemeClr val="tx1"/>
                </a:solidFill>
                <a:latin typeface="+mn-lt"/>
                <a:ea typeface="+mn-ea"/>
              </a:defRPr>
            </a:lvl4pPr>
            <a:lvl5pPr marL="1371600" indent="0" algn="l" rtl="0" eaLnBrk="1" fontAlgn="base" hangingPunct="1">
              <a:spcBef>
                <a:spcPct val="20000"/>
              </a:spcBef>
              <a:spcAft>
                <a:spcPct val="0"/>
              </a:spcAft>
              <a:buNone/>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r>
              <a:rPr lang="en-US" altLang="ja-JP" sz="2800" kern="0" dirty="0">
                <a:sym typeface="Wingdings" panose="05000000000000000000" pitchFamily="2" charset="2"/>
              </a:rPr>
              <a:t> </a:t>
            </a:r>
            <a:r>
              <a:rPr lang="en-US" altLang="ja-JP" sz="2800" kern="0" dirty="0"/>
              <a:t>Codebook for Unsupervised Continual Learning (CUCL)</a:t>
            </a:r>
            <a:r>
              <a:rPr lang="en-US" altLang="ja-JP" sz="2800" kern="0" baseline="30000" dirty="0"/>
              <a:t>[1]</a:t>
            </a:r>
            <a:endParaRPr lang="ja-JP" altLang="en-US" kern="0" dirty="0"/>
          </a:p>
        </p:txBody>
      </p:sp>
      <p:sp>
        <p:nvSpPr>
          <p:cNvPr id="8" name="コンテンツ プレースホルダー 2">
            <a:extLst>
              <a:ext uri="{FF2B5EF4-FFF2-40B4-BE49-F238E27FC236}">
                <a16:creationId xmlns:a16="http://schemas.microsoft.com/office/drawing/2014/main" id="{4077AE06-23DA-B57E-3B53-33D53B7B147A}"/>
              </a:ext>
            </a:extLst>
          </p:cNvPr>
          <p:cNvSpPr txBox="1">
            <a:spLocks/>
          </p:cNvSpPr>
          <p:nvPr/>
        </p:nvSpPr>
        <p:spPr bwMode="auto">
          <a:xfrm>
            <a:off x="295796" y="3945223"/>
            <a:ext cx="6397336" cy="165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just" rtl="0" eaLnBrk="1" fontAlgn="base" hangingPunct="1">
              <a:spcBef>
                <a:spcPct val="20000"/>
              </a:spcBef>
              <a:spcAft>
                <a:spcPct val="0"/>
              </a:spcAft>
              <a:buNone/>
              <a:defRPr kumimoji="1" sz="3200">
                <a:solidFill>
                  <a:schemeClr val="tx1"/>
                </a:solidFill>
                <a:latin typeface="+mn-lt"/>
                <a:ea typeface="+mn-ea"/>
                <a:cs typeface="+mn-cs"/>
              </a:defRPr>
            </a:lvl1pPr>
            <a:lvl2pPr marL="342900" indent="0" algn="just" rtl="0" eaLnBrk="1" fontAlgn="base" hangingPunct="1">
              <a:spcBef>
                <a:spcPct val="20000"/>
              </a:spcBef>
              <a:spcAft>
                <a:spcPct val="0"/>
              </a:spcAft>
              <a:buNone/>
              <a:defRPr kumimoji="1" sz="2400">
                <a:solidFill>
                  <a:schemeClr val="tx1"/>
                </a:solidFill>
                <a:latin typeface="+mn-lt"/>
                <a:ea typeface="+mn-ea"/>
              </a:defRPr>
            </a:lvl2pPr>
            <a:lvl3pPr marL="685800" indent="0" algn="just" rtl="0" eaLnBrk="1" fontAlgn="base" hangingPunct="1">
              <a:spcBef>
                <a:spcPct val="20000"/>
              </a:spcBef>
              <a:spcAft>
                <a:spcPct val="0"/>
              </a:spcAft>
              <a:buNone/>
              <a:defRPr kumimoji="1" sz="1800">
                <a:solidFill>
                  <a:schemeClr val="tx1"/>
                </a:solidFill>
                <a:latin typeface="+mn-lt"/>
                <a:ea typeface="+mn-ea"/>
              </a:defRPr>
            </a:lvl3pPr>
            <a:lvl4pPr marL="1028700" indent="0" algn="l" rtl="0" eaLnBrk="1" fontAlgn="base" hangingPunct="1">
              <a:spcBef>
                <a:spcPct val="20000"/>
              </a:spcBef>
              <a:spcAft>
                <a:spcPct val="0"/>
              </a:spcAft>
              <a:buNone/>
              <a:defRPr kumimoji="1" sz="1500">
                <a:solidFill>
                  <a:schemeClr val="tx1"/>
                </a:solidFill>
                <a:latin typeface="+mn-lt"/>
                <a:ea typeface="+mn-ea"/>
              </a:defRPr>
            </a:lvl4pPr>
            <a:lvl5pPr marL="1371600" indent="0" algn="l" rtl="0" eaLnBrk="1" fontAlgn="base" hangingPunct="1">
              <a:spcBef>
                <a:spcPct val="20000"/>
              </a:spcBef>
              <a:spcAft>
                <a:spcPct val="0"/>
              </a:spcAft>
              <a:buNone/>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pPr marL="342900" indent="-342900">
              <a:buFont typeface="Arial" panose="020B0604020202020204" pitchFamily="34" charset="0"/>
              <a:buChar char="•"/>
            </a:pPr>
            <a:r>
              <a:rPr lang="ja-JP" altLang="en-US" sz="2400" kern="0" dirty="0"/>
              <a:t>プロダクト量子化を行い，新たなデータを作成することで，</a:t>
            </a:r>
            <a:r>
              <a:rPr lang="ja-JP" altLang="en-US" sz="2400" kern="0" dirty="0">
                <a:solidFill>
                  <a:schemeClr val="accent1"/>
                </a:solidFill>
              </a:rPr>
              <a:t>多様なデータを獲得する</a:t>
            </a:r>
            <a:r>
              <a:rPr lang="ja-JP" altLang="en-US" sz="2400" kern="0" dirty="0"/>
              <a:t>．</a:t>
            </a:r>
            <a:endParaRPr lang="en-US" altLang="ja-JP" sz="2400" kern="0" dirty="0"/>
          </a:p>
          <a:p>
            <a:pPr marL="342900" indent="-342900">
              <a:buFont typeface="Arial" panose="020B0604020202020204" pitchFamily="34" charset="0"/>
              <a:buChar char="•"/>
            </a:pPr>
            <a:r>
              <a:rPr lang="ja-JP" altLang="en-US" sz="2400" kern="0" dirty="0">
                <a:solidFill>
                  <a:schemeClr val="accent2"/>
                </a:solidFill>
              </a:rPr>
              <a:t>タスクごとに量子化を行う特徴空間</a:t>
            </a:r>
            <a:r>
              <a:rPr lang="ja-JP" altLang="en-US" sz="2400" kern="0" dirty="0"/>
              <a:t>を保持</a:t>
            </a:r>
            <a:br>
              <a:rPr lang="en-US" altLang="ja-JP" sz="2400" kern="0" dirty="0"/>
            </a:br>
            <a:r>
              <a:rPr lang="ja-JP" altLang="en-US" sz="2400" kern="0" dirty="0"/>
              <a:t>するため，タスクのインデックスが必要となり，</a:t>
            </a:r>
            <a:br>
              <a:rPr lang="en-US" altLang="ja-JP" sz="2400" kern="0" dirty="0"/>
            </a:br>
            <a:r>
              <a:rPr lang="ja-JP" altLang="en-US" sz="2400" kern="0" dirty="0"/>
              <a:t>容量も多く必要となる．</a:t>
            </a:r>
            <a:endParaRPr lang="en-US" altLang="ja-JP" sz="2400" kern="0" dirty="0"/>
          </a:p>
        </p:txBody>
      </p:sp>
      <p:sp>
        <p:nvSpPr>
          <p:cNvPr id="13" name="テキスト ボックス 11">
            <a:extLst>
              <a:ext uri="{FF2B5EF4-FFF2-40B4-BE49-F238E27FC236}">
                <a16:creationId xmlns:a16="http://schemas.microsoft.com/office/drawing/2014/main" id="{A3B265D7-0546-30D4-D20A-5B3C8F702E94}"/>
              </a:ext>
            </a:extLst>
          </p:cNvPr>
          <p:cNvSpPr txBox="1"/>
          <p:nvPr/>
        </p:nvSpPr>
        <p:spPr>
          <a:xfrm>
            <a:off x="181079" y="6548393"/>
            <a:ext cx="12010921" cy="253916"/>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a:t>[1] C. Cheng, J. Song, X. Zhu, J. Zhu, L. Gao, and H. Shen, “CUCL: Codebook for unsupervised continual learning, ” The 31st ACM International Conference on Multimedia, pp. 1729–1737, 2023.</a:t>
            </a:r>
            <a:endParaRPr lang="ja-JP" altLang="en-US" sz="1050" dirty="0"/>
          </a:p>
        </p:txBody>
      </p:sp>
    </p:spTree>
    <p:extLst>
      <p:ext uri="{BB962C8B-B14F-4D97-AF65-F5344CB8AC3E}">
        <p14:creationId xmlns:p14="http://schemas.microsoft.com/office/powerpoint/2010/main" val="3179217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2E24DF-BB21-EC63-BFA7-9BDD95C820B4}"/>
              </a:ext>
            </a:extLst>
          </p:cNvPr>
          <p:cNvSpPr>
            <a:spLocks noGrp="1"/>
          </p:cNvSpPr>
          <p:nvPr>
            <p:ph type="title"/>
          </p:nvPr>
        </p:nvSpPr>
        <p:spPr/>
        <p:txBody>
          <a:bodyPr/>
          <a:lstStyle/>
          <a:p>
            <a:r>
              <a:rPr kumimoji="1" lang="en-US" altLang="ja-JP" dirty="0"/>
              <a:t>3</a:t>
            </a:r>
            <a:r>
              <a:rPr kumimoji="1" lang="ja-JP" altLang="en-US" dirty="0"/>
              <a:t>種類のインクリメンタルラーニング</a:t>
            </a:r>
          </a:p>
        </p:txBody>
      </p:sp>
      <p:sp>
        <p:nvSpPr>
          <p:cNvPr id="4" name="スライド番号プレースホルダー 3">
            <a:extLst>
              <a:ext uri="{FF2B5EF4-FFF2-40B4-BE49-F238E27FC236}">
                <a16:creationId xmlns:a16="http://schemas.microsoft.com/office/drawing/2014/main" id="{1BAE2061-9134-2897-8B19-56B4CBB9FA64}"/>
              </a:ext>
            </a:extLst>
          </p:cNvPr>
          <p:cNvSpPr>
            <a:spLocks noGrp="1"/>
          </p:cNvSpPr>
          <p:nvPr>
            <p:ph type="sldNum" sz="quarter" idx="12"/>
          </p:nvPr>
        </p:nvSpPr>
        <p:spPr/>
        <p:txBody>
          <a:bodyPr/>
          <a:lstStyle/>
          <a:p>
            <a:fld id="{B5C67937-D10B-4F1B-BCB2-26B69D4AE1E2}" type="slidenum">
              <a:rPr kumimoji="1" lang="ja-JP" altLang="en-US" smtClean="0"/>
              <a:pPr/>
              <a:t>30</a:t>
            </a:fld>
            <a:endParaRPr kumimoji="1" lang="ja-JP" altLang="en-US" dirty="0"/>
          </a:p>
        </p:txBody>
      </p:sp>
      <p:sp>
        <p:nvSpPr>
          <p:cNvPr id="5" name="テキスト ボックス 8">
            <a:extLst>
              <a:ext uri="{FF2B5EF4-FFF2-40B4-BE49-F238E27FC236}">
                <a16:creationId xmlns:a16="http://schemas.microsoft.com/office/drawing/2014/main" id="{921A5C3E-9810-497E-4A8C-57E2C8E4AE47}"/>
              </a:ext>
            </a:extLst>
          </p:cNvPr>
          <p:cNvSpPr txBox="1"/>
          <p:nvPr/>
        </p:nvSpPr>
        <p:spPr>
          <a:xfrm>
            <a:off x="167471" y="2867039"/>
            <a:ext cx="803564"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b="1" dirty="0">
                <a:latin typeface="Times" panose="02020603050405020304" pitchFamily="18" charset="0"/>
                <a:cs typeface="Times" panose="02020603050405020304" pitchFamily="18" charset="0"/>
              </a:rPr>
              <a:t>Train</a:t>
            </a:r>
            <a:endParaRPr kumimoji="1" lang="ja-JP" altLang="en-US" b="1" dirty="0">
              <a:latin typeface="Times" panose="02020603050405020304" pitchFamily="18" charset="0"/>
              <a:cs typeface="Times" panose="02020603050405020304" pitchFamily="18" charset="0"/>
            </a:endParaRPr>
          </a:p>
        </p:txBody>
      </p:sp>
      <p:sp>
        <p:nvSpPr>
          <p:cNvPr id="6" name="テキスト ボックス 9">
            <a:extLst>
              <a:ext uri="{FF2B5EF4-FFF2-40B4-BE49-F238E27FC236}">
                <a16:creationId xmlns:a16="http://schemas.microsoft.com/office/drawing/2014/main" id="{4AA759D3-785E-A0CB-1909-CB6AA1E44F22}"/>
              </a:ext>
            </a:extLst>
          </p:cNvPr>
          <p:cNvSpPr txBox="1"/>
          <p:nvPr/>
        </p:nvSpPr>
        <p:spPr>
          <a:xfrm>
            <a:off x="206725" y="4363334"/>
            <a:ext cx="725055" cy="369332"/>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b="1" dirty="0">
                <a:latin typeface="Times" panose="02020603050405020304" pitchFamily="18" charset="0"/>
                <a:cs typeface="Times" panose="02020603050405020304" pitchFamily="18" charset="0"/>
              </a:rPr>
              <a:t>Test</a:t>
            </a:r>
            <a:endParaRPr kumimoji="1" lang="ja-JP" altLang="en-US" b="1" dirty="0">
              <a:latin typeface="Times" panose="02020603050405020304" pitchFamily="18" charset="0"/>
              <a:cs typeface="Times" panose="02020603050405020304" pitchFamily="18" charset="0"/>
            </a:endParaRPr>
          </a:p>
        </p:txBody>
      </p:sp>
      <p:grpSp>
        <p:nvGrpSpPr>
          <p:cNvPr id="7" name="グループ化 6">
            <a:extLst>
              <a:ext uri="{FF2B5EF4-FFF2-40B4-BE49-F238E27FC236}">
                <a16:creationId xmlns:a16="http://schemas.microsoft.com/office/drawing/2014/main" id="{FFF7F21B-7356-C5C7-8437-F536D5B4A540}"/>
              </a:ext>
            </a:extLst>
          </p:cNvPr>
          <p:cNvGrpSpPr/>
          <p:nvPr/>
        </p:nvGrpSpPr>
        <p:grpSpPr>
          <a:xfrm>
            <a:off x="1040308" y="2338199"/>
            <a:ext cx="3580258" cy="1427017"/>
            <a:chOff x="974437" y="1099127"/>
            <a:chExt cx="3580258" cy="1427017"/>
          </a:xfrm>
        </p:grpSpPr>
        <p:sp>
          <p:nvSpPr>
            <p:cNvPr id="76" name="矢印: 右 75">
              <a:extLst>
                <a:ext uri="{FF2B5EF4-FFF2-40B4-BE49-F238E27FC236}">
                  <a16:creationId xmlns:a16="http://schemas.microsoft.com/office/drawing/2014/main" id="{6C8705DC-87AC-213D-5465-C720903AE41C}"/>
                </a:ext>
              </a:extLst>
            </p:cNvPr>
            <p:cNvSpPr/>
            <p:nvPr/>
          </p:nvSpPr>
          <p:spPr>
            <a:xfrm>
              <a:off x="974437" y="1736437"/>
              <a:ext cx="3580258" cy="241300"/>
            </a:xfrm>
            <a:prstGeom prst="rightArrow">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77" name="正方形/長方形 76">
              <a:extLst>
                <a:ext uri="{FF2B5EF4-FFF2-40B4-BE49-F238E27FC236}">
                  <a16:creationId xmlns:a16="http://schemas.microsoft.com/office/drawing/2014/main" id="{4910C205-1973-C158-EA3A-3A643C268933}"/>
                </a:ext>
              </a:extLst>
            </p:cNvPr>
            <p:cNvSpPr/>
            <p:nvPr/>
          </p:nvSpPr>
          <p:spPr>
            <a:xfrm>
              <a:off x="1136072" y="1099127"/>
              <a:ext cx="3214255" cy="14270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78" name="グループ化 77">
              <a:extLst>
                <a:ext uri="{FF2B5EF4-FFF2-40B4-BE49-F238E27FC236}">
                  <a16:creationId xmlns:a16="http://schemas.microsoft.com/office/drawing/2014/main" id="{FAFE9324-2B85-A784-B7B8-43C400F139CA}"/>
                </a:ext>
              </a:extLst>
            </p:cNvPr>
            <p:cNvGrpSpPr/>
            <p:nvPr/>
          </p:nvGrpSpPr>
          <p:grpSpPr>
            <a:xfrm>
              <a:off x="1290780" y="1637201"/>
              <a:ext cx="593436" cy="523002"/>
              <a:chOff x="1502499" y="3625231"/>
              <a:chExt cx="1096126" cy="520775"/>
            </a:xfrm>
          </p:grpSpPr>
          <p:sp>
            <p:nvSpPr>
              <p:cNvPr id="91" name="正方形/長方形 90">
                <a:extLst>
                  <a:ext uri="{FF2B5EF4-FFF2-40B4-BE49-F238E27FC236}">
                    <a16:creationId xmlns:a16="http://schemas.microsoft.com/office/drawing/2014/main" id="{D4BB333A-F4A2-1191-748C-0A2D2EE20110}"/>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92" name="正方形/長方形 91">
                <a:extLst>
                  <a:ext uri="{FF2B5EF4-FFF2-40B4-BE49-F238E27FC236}">
                    <a16:creationId xmlns:a16="http://schemas.microsoft.com/office/drawing/2014/main" id="{E571745F-8A24-17DD-1876-0DA25D675A22}"/>
                  </a:ext>
                </a:extLst>
              </p:cNvPr>
              <p:cNvSpPr/>
              <p:nvPr/>
            </p:nvSpPr>
            <p:spPr>
              <a:xfrm>
                <a:off x="1570183"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93" name="正方形/長方形 92">
                <a:extLst>
                  <a:ext uri="{FF2B5EF4-FFF2-40B4-BE49-F238E27FC236}">
                    <a16:creationId xmlns:a16="http://schemas.microsoft.com/office/drawing/2014/main" id="{8CED1207-2AAC-C43F-ACD6-F9C838131771}"/>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Dog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79" name="グループ化 78">
              <a:extLst>
                <a:ext uri="{FF2B5EF4-FFF2-40B4-BE49-F238E27FC236}">
                  <a16:creationId xmlns:a16="http://schemas.microsoft.com/office/drawing/2014/main" id="{F0A031A0-3321-B9DA-9106-D777137F6112}"/>
                </a:ext>
              </a:extLst>
            </p:cNvPr>
            <p:cNvGrpSpPr/>
            <p:nvPr/>
          </p:nvGrpSpPr>
          <p:grpSpPr>
            <a:xfrm>
              <a:off x="2002136" y="1632565"/>
              <a:ext cx="593436" cy="532239"/>
              <a:chOff x="1502499" y="3616034"/>
              <a:chExt cx="1096126" cy="529972"/>
            </a:xfrm>
          </p:grpSpPr>
          <p:sp>
            <p:nvSpPr>
              <p:cNvPr id="88" name="正方形/長方形 87">
                <a:extLst>
                  <a:ext uri="{FF2B5EF4-FFF2-40B4-BE49-F238E27FC236}">
                    <a16:creationId xmlns:a16="http://schemas.microsoft.com/office/drawing/2014/main" id="{CFFD1A21-0562-E517-40F5-CB077515844C}"/>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89" name="正方形/長方形 88">
                <a:extLst>
                  <a:ext uri="{FF2B5EF4-FFF2-40B4-BE49-F238E27FC236}">
                    <a16:creationId xmlns:a16="http://schemas.microsoft.com/office/drawing/2014/main" id="{C19A4572-179F-3305-DFC9-7CFACFD0CB88}"/>
                  </a:ext>
                </a:extLst>
              </p:cNvPr>
              <p:cNvSpPr/>
              <p:nvPr/>
            </p:nvSpPr>
            <p:spPr>
              <a:xfrm>
                <a:off x="1570184" y="3654708"/>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90" name="正方形/長方形 89">
                <a:extLst>
                  <a:ext uri="{FF2B5EF4-FFF2-40B4-BE49-F238E27FC236}">
                    <a16:creationId xmlns:a16="http://schemas.microsoft.com/office/drawing/2014/main" id="{494A7B01-DA69-89BD-0B64-C7B540BA5CED}"/>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Bird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80" name="グループ化 79">
              <a:extLst>
                <a:ext uri="{FF2B5EF4-FFF2-40B4-BE49-F238E27FC236}">
                  <a16:creationId xmlns:a16="http://schemas.microsoft.com/office/drawing/2014/main" id="{0CFE1EEB-0C7F-A33F-09D0-F6B956AC3A9E}"/>
                </a:ext>
              </a:extLst>
            </p:cNvPr>
            <p:cNvGrpSpPr/>
            <p:nvPr/>
          </p:nvGrpSpPr>
          <p:grpSpPr>
            <a:xfrm>
              <a:off x="2860278" y="1637196"/>
              <a:ext cx="593436" cy="523002"/>
              <a:chOff x="1502499" y="3625231"/>
              <a:chExt cx="1096126" cy="520775"/>
            </a:xfrm>
          </p:grpSpPr>
          <p:sp>
            <p:nvSpPr>
              <p:cNvPr id="85" name="正方形/長方形 84">
                <a:extLst>
                  <a:ext uri="{FF2B5EF4-FFF2-40B4-BE49-F238E27FC236}">
                    <a16:creationId xmlns:a16="http://schemas.microsoft.com/office/drawing/2014/main" id="{0354A55C-18EA-5A0B-8FDE-224B3EBB0B10}"/>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86" name="正方形/長方形 85">
                <a:extLst>
                  <a:ext uri="{FF2B5EF4-FFF2-40B4-BE49-F238E27FC236}">
                    <a16:creationId xmlns:a16="http://schemas.microsoft.com/office/drawing/2014/main" id="{BE2C2D24-E6E2-74C0-3D80-BA5D47D0321E}"/>
                  </a:ext>
                </a:extLst>
              </p:cNvPr>
              <p:cNvSpPr/>
              <p:nvPr/>
            </p:nvSpPr>
            <p:spPr>
              <a:xfrm>
                <a:off x="1570184"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87" name="正方形/長方形 86">
                <a:extLst>
                  <a:ext uri="{FF2B5EF4-FFF2-40B4-BE49-F238E27FC236}">
                    <a16:creationId xmlns:a16="http://schemas.microsoft.com/office/drawing/2014/main" id="{774BAACA-C114-D1B8-D890-9A35BA6EF283}"/>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Cat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81" name="グループ化 80">
              <a:extLst>
                <a:ext uri="{FF2B5EF4-FFF2-40B4-BE49-F238E27FC236}">
                  <a16:creationId xmlns:a16="http://schemas.microsoft.com/office/drawing/2014/main" id="{11EE110B-AF4A-C01E-7EEE-710BA487EF81}"/>
                </a:ext>
              </a:extLst>
            </p:cNvPr>
            <p:cNvGrpSpPr/>
            <p:nvPr/>
          </p:nvGrpSpPr>
          <p:grpSpPr>
            <a:xfrm>
              <a:off x="3602047" y="1623324"/>
              <a:ext cx="593436" cy="532239"/>
              <a:chOff x="1502499" y="3616034"/>
              <a:chExt cx="1096126" cy="529972"/>
            </a:xfrm>
          </p:grpSpPr>
          <p:sp>
            <p:nvSpPr>
              <p:cNvPr id="82" name="正方形/長方形 81">
                <a:extLst>
                  <a:ext uri="{FF2B5EF4-FFF2-40B4-BE49-F238E27FC236}">
                    <a16:creationId xmlns:a16="http://schemas.microsoft.com/office/drawing/2014/main" id="{71E7FBCC-8A65-8F7F-4968-B30248201F2E}"/>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83" name="正方形/長方形 82">
                <a:extLst>
                  <a:ext uri="{FF2B5EF4-FFF2-40B4-BE49-F238E27FC236}">
                    <a16:creationId xmlns:a16="http://schemas.microsoft.com/office/drawing/2014/main" id="{9AE2FF15-ED89-F17E-2F97-8A9AD98AE6EB}"/>
                  </a:ext>
                </a:extLst>
              </p:cNvPr>
              <p:cNvSpPr/>
              <p:nvPr/>
            </p:nvSpPr>
            <p:spPr>
              <a:xfrm>
                <a:off x="1570184" y="3654709"/>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84" name="正方形/長方形 83">
                <a:extLst>
                  <a:ext uri="{FF2B5EF4-FFF2-40B4-BE49-F238E27FC236}">
                    <a16:creationId xmlns:a16="http://schemas.microsoft.com/office/drawing/2014/main" id="{F277975E-364E-8263-2712-F10D787D7FA5}"/>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Flog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grpSp>
        <p:nvGrpSpPr>
          <p:cNvPr id="8" name="グループ化 7">
            <a:extLst>
              <a:ext uri="{FF2B5EF4-FFF2-40B4-BE49-F238E27FC236}">
                <a16:creationId xmlns:a16="http://schemas.microsoft.com/office/drawing/2014/main" id="{36F6FD1F-B8BE-EE16-5C1D-F6D14C723CC3}"/>
              </a:ext>
            </a:extLst>
          </p:cNvPr>
          <p:cNvGrpSpPr/>
          <p:nvPr/>
        </p:nvGrpSpPr>
        <p:grpSpPr>
          <a:xfrm>
            <a:off x="4733694" y="2338196"/>
            <a:ext cx="3551715" cy="1427017"/>
            <a:chOff x="974437" y="1099127"/>
            <a:chExt cx="3551715" cy="1427017"/>
          </a:xfrm>
        </p:grpSpPr>
        <p:sp>
          <p:nvSpPr>
            <p:cNvPr id="58" name="矢印: 右 57">
              <a:extLst>
                <a:ext uri="{FF2B5EF4-FFF2-40B4-BE49-F238E27FC236}">
                  <a16:creationId xmlns:a16="http://schemas.microsoft.com/office/drawing/2014/main" id="{BB54FAEF-9060-D66E-1A37-D5DE5C04A65D}"/>
                </a:ext>
              </a:extLst>
            </p:cNvPr>
            <p:cNvSpPr/>
            <p:nvPr/>
          </p:nvSpPr>
          <p:spPr>
            <a:xfrm>
              <a:off x="974437" y="1736437"/>
              <a:ext cx="3551715" cy="241300"/>
            </a:xfrm>
            <a:prstGeom prst="rightArrow">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59" name="正方形/長方形 58">
              <a:extLst>
                <a:ext uri="{FF2B5EF4-FFF2-40B4-BE49-F238E27FC236}">
                  <a16:creationId xmlns:a16="http://schemas.microsoft.com/office/drawing/2014/main" id="{C030F502-BC77-91D8-555B-C0131BE13954}"/>
                </a:ext>
              </a:extLst>
            </p:cNvPr>
            <p:cNvSpPr/>
            <p:nvPr/>
          </p:nvSpPr>
          <p:spPr>
            <a:xfrm>
              <a:off x="1136072" y="1099127"/>
              <a:ext cx="3214255" cy="14270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60" name="グループ化 59">
              <a:extLst>
                <a:ext uri="{FF2B5EF4-FFF2-40B4-BE49-F238E27FC236}">
                  <a16:creationId xmlns:a16="http://schemas.microsoft.com/office/drawing/2014/main" id="{D7280307-85A8-4541-50FE-0D3DB8A360AC}"/>
                </a:ext>
              </a:extLst>
            </p:cNvPr>
            <p:cNvGrpSpPr/>
            <p:nvPr/>
          </p:nvGrpSpPr>
          <p:grpSpPr>
            <a:xfrm>
              <a:off x="1290780" y="1637201"/>
              <a:ext cx="593436" cy="523002"/>
              <a:chOff x="1502499" y="3625231"/>
              <a:chExt cx="1096126" cy="520775"/>
            </a:xfrm>
          </p:grpSpPr>
          <p:sp>
            <p:nvSpPr>
              <p:cNvPr id="73" name="正方形/長方形 72">
                <a:extLst>
                  <a:ext uri="{FF2B5EF4-FFF2-40B4-BE49-F238E27FC236}">
                    <a16:creationId xmlns:a16="http://schemas.microsoft.com/office/drawing/2014/main" id="{91D2B1FD-64AA-F2A0-9451-67D2BDB6EF55}"/>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74" name="正方形/長方形 73">
                <a:extLst>
                  <a:ext uri="{FF2B5EF4-FFF2-40B4-BE49-F238E27FC236}">
                    <a16:creationId xmlns:a16="http://schemas.microsoft.com/office/drawing/2014/main" id="{1F5D0B3D-C34D-D568-5D2B-537FEE17788D}"/>
                  </a:ext>
                </a:extLst>
              </p:cNvPr>
              <p:cNvSpPr/>
              <p:nvPr/>
            </p:nvSpPr>
            <p:spPr>
              <a:xfrm>
                <a:off x="1570183"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75" name="正方形/長方形 74">
                <a:extLst>
                  <a:ext uri="{FF2B5EF4-FFF2-40B4-BE49-F238E27FC236}">
                    <a16:creationId xmlns:a16="http://schemas.microsoft.com/office/drawing/2014/main" id="{8514EA81-900E-9B3F-62CB-CF3DC720EAFE}"/>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Dog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61" name="グループ化 60">
              <a:extLst>
                <a:ext uri="{FF2B5EF4-FFF2-40B4-BE49-F238E27FC236}">
                  <a16:creationId xmlns:a16="http://schemas.microsoft.com/office/drawing/2014/main" id="{2CF0AA9F-EFF9-5893-EBA9-7DE7668E630E}"/>
                </a:ext>
              </a:extLst>
            </p:cNvPr>
            <p:cNvGrpSpPr/>
            <p:nvPr/>
          </p:nvGrpSpPr>
          <p:grpSpPr>
            <a:xfrm>
              <a:off x="2002136" y="1632565"/>
              <a:ext cx="593436" cy="532239"/>
              <a:chOff x="1502499" y="3616034"/>
              <a:chExt cx="1096126" cy="529972"/>
            </a:xfrm>
          </p:grpSpPr>
          <p:sp>
            <p:nvSpPr>
              <p:cNvPr id="70" name="正方形/長方形 69">
                <a:extLst>
                  <a:ext uri="{FF2B5EF4-FFF2-40B4-BE49-F238E27FC236}">
                    <a16:creationId xmlns:a16="http://schemas.microsoft.com/office/drawing/2014/main" id="{351A3D0E-EFD1-9981-E7B6-875B991D59EC}"/>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71" name="正方形/長方形 70">
                <a:extLst>
                  <a:ext uri="{FF2B5EF4-FFF2-40B4-BE49-F238E27FC236}">
                    <a16:creationId xmlns:a16="http://schemas.microsoft.com/office/drawing/2014/main" id="{CE82A281-BF56-EE37-601F-14858EC9068B}"/>
                  </a:ext>
                </a:extLst>
              </p:cNvPr>
              <p:cNvSpPr/>
              <p:nvPr/>
            </p:nvSpPr>
            <p:spPr>
              <a:xfrm>
                <a:off x="1570184" y="3654708"/>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72" name="正方形/長方形 71">
                <a:extLst>
                  <a:ext uri="{FF2B5EF4-FFF2-40B4-BE49-F238E27FC236}">
                    <a16:creationId xmlns:a16="http://schemas.microsoft.com/office/drawing/2014/main" id="{4E1CE92A-F2CA-CE8D-000C-BB1AC852C212}"/>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Bird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62" name="グループ化 61">
              <a:extLst>
                <a:ext uri="{FF2B5EF4-FFF2-40B4-BE49-F238E27FC236}">
                  <a16:creationId xmlns:a16="http://schemas.microsoft.com/office/drawing/2014/main" id="{7E9408AD-E3D6-3735-2DB1-FCD20B19E977}"/>
                </a:ext>
              </a:extLst>
            </p:cNvPr>
            <p:cNvGrpSpPr/>
            <p:nvPr/>
          </p:nvGrpSpPr>
          <p:grpSpPr>
            <a:xfrm>
              <a:off x="2860278" y="1637196"/>
              <a:ext cx="593436" cy="523002"/>
              <a:chOff x="1502499" y="3625231"/>
              <a:chExt cx="1096126" cy="520775"/>
            </a:xfrm>
          </p:grpSpPr>
          <p:sp>
            <p:nvSpPr>
              <p:cNvPr id="67" name="正方形/長方形 66">
                <a:extLst>
                  <a:ext uri="{FF2B5EF4-FFF2-40B4-BE49-F238E27FC236}">
                    <a16:creationId xmlns:a16="http://schemas.microsoft.com/office/drawing/2014/main" id="{9634FD7E-7932-2ACA-ED70-C6A5296BC467}"/>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68" name="正方形/長方形 67">
                <a:extLst>
                  <a:ext uri="{FF2B5EF4-FFF2-40B4-BE49-F238E27FC236}">
                    <a16:creationId xmlns:a16="http://schemas.microsoft.com/office/drawing/2014/main" id="{68D64379-CE49-E68A-DCF2-A83E9DA04DC1}"/>
                  </a:ext>
                </a:extLst>
              </p:cNvPr>
              <p:cNvSpPr/>
              <p:nvPr/>
            </p:nvSpPr>
            <p:spPr>
              <a:xfrm>
                <a:off x="1570184"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69" name="正方形/長方形 68">
                <a:extLst>
                  <a:ext uri="{FF2B5EF4-FFF2-40B4-BE49-F238E27FC236}">
                    <a16:creationId xmlns:a16="http://schemas.microsoft.com/office/drawing/2014/main" id="{589591DE-B834-E0D6-9A0A-6913B14DD9E8}"/>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Cat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63" name="グループ化 62">
              <a:extLst>
                <a:ext uri="{FF2B5EF4-FFF2-40B4-BE49-F238E27FC236}">
                  <a16:creationId xmlns:a16="http://schemas.microsoft.com/office/drawing/2014/main" id="{A0C41919-213F-5925-391D-A8F048F671DA}"/>
                </a:ext>
              </a:extLst>
            </p:cNvPr>
            <p:cNvGrpSpPr/>
            <p:nvPr/>
          </p:nvGrpSpPr>
          <p:grpSpPr>
            <a:xfrm>
              <a:off x="3602047" y="1623324"/>
              <a:ext cx="593436" cy="532239"/>
              <a:chOff x="1502499" y="3616034"/>
              <a:chExt cx="1096126" cy="529972"/>
            </a:xfrm>
          </p:grpSpPr>
          <p:sp>
            <p:nvSpPr>
              <p:cNvPr id="64" name="正方形/長方形 63">
                <a:extLst>
                  <a:ext uri="{FF2B5EF4-FFF2-40B4-BE49-F238E27FC236}">
                    <a16:creationId xmlns:a16="http://schemas.microsoft.com/office/drawing/2014/main" id="{3C8C7F5E-2C4A-C0A0-AF80-3A4012592409}"/>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65" name="正方形/長方形 64">
                <a:extLst>
                  <a:ext uri="{FF2B5EF4-FFF2-40B4-BE49-F238E27FC236}">
                    <a16:creationId xmlns:a16="http://schemas.microsoft.com/office/drawing/2014/main" id="{6CBEB3E4-B240-19BD-4EE2-963AB4C01558}"/>
                  </a:ext>
                </a:extLst>
              </p:cNvPr>
              <p:cNvSpPr/>
              <p:nvPr/>
            </p:nvSpPr>
            <p:spPr>
              <a:xfrm>
                <a:off x="1570184" y="3654709"/>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66" name="正方形/長方形 65">
                <a:extLst>
                  <a:ext uri="{FF2B5EF4-FFF2-40B4-BE49-F238E27FC236}">
                    <a16:creationId xmlns:a16="http://schemas.microsoft.com/office/drawing/2014/main" id="{099C55F2-19E7-CFBE-088E-D93FAA18C48E}"/>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Flog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grpSp>
        <p:nvGrpSpPr>
          <p:cNvPr id="9" name="グループ化 8">
            <a:extLst>
              <a:ext uri="{FF2B5EF4-FFF2-40B4-BE49-F238E27FC236}">
                <a16:creationId xmlns:a16="http://schemas.microsoft.com/office/drawing/2014/main" id="{71ED6539-87B3-02A7-2DCA-502DE081B739}"/>
              </a:ext>
            </a:extLst>
          </p:cNvPr>
          <p:cNvGrpSpPr/>
          <p:nvPr/>
        </p:nvGrpSpPr>
        <p:grpSpPr>
          <a:xfrm>
            <a:off x="8427080" y="2338195"/>
            <a:ext cx="3551715" cy="1427017"/>
            <a:chOff x="974437" y="1099127"/>
            <a:chExt cx="3551715" cy="1427017"/>
          </a:xfrm>
        </p:grpSpPr>
        <p:sp>
          <p:nvSpPr>
            <p:cNvPr id="40" name="矢印: 右 39">
              <a:extLst>
                <a:ext uri="{FF2B5EF4-FFF2-40B4-BE49-F238E27FC236}">
                  <a16:creationId xmlns:a16="http://schemas.microsoft.com/office/drawing/2014/main" id="{16D31F33-4A82-9995-EB7F-85B862B411F9}"/>
                </a:ext>
              </a:extLst>
            </p:cNvPr>
            <p:cNvSpPr/>
            <p:nvPr/>
          </p:nvSpPr>
          <p:spPr>
            <a:xfrm>
              <a:off x="974437" y="1736437"/>
              <a:ext cx="3551715" cy="241300"/>
            </a:xfrm>
            <a:prstGeom prst="rightArrow">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41" name="正方形/長方形 40">
              <a:extLst>
                <a:ext uri="{FF2B5EF4-FFF2-40B4-BE49-F238E27FC236}">
                  <a16:creationId xmlns:a16="http://schemas.microsoft.com/office/drawing/2014/main" id="{E571716A-A7FD-8712-144D-EB9498D0021C}"/>
                </a:ext>
              </a:extLst>
            </p:cNvPr>
            <p:cNvSpPr/>
            <p:nvPr/>
          </p:nvSpPr>
          <p:spPr>
            <a:xfrm>
              <a:off x="1136072" y="1099127"/>
              <a:ext cx="3214255" cy="14270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grpSp>
          <p:nvGrpSpPr>
            <p:cNvPr id="42" name="グループ化 41">
              <a:extLst>
                <a:ext uri="{FF2B5EF4-FFF2-40B4-BE49-F238E27FC236}">
                  <a16:creationId xmlns:a16="http://schemas.microsoft.com/office/drawing/2014/main" id="{C9A61F4E-BA26-FF93-B970-7B8614BA1700}"/>
                </a:ext>
              </a:extLst>
            </p:cNvPr>
            <p:cNvGrpSpPr/>
            <p:nvPr/>
          </p:nvGrpSpPr>
          <p:grpSpPr>
            <a:xfrm>
              <a:off x="1290780" y="1637201"/>
              <a:ext cx="593436" cy="523002"/>
              <a:chOff x="1502499" y="3625231"/>
              <a:chExt cx="1096126" cy="520775"/>
            </a:xfrm>
          </p:grpSpPr>
          <p:sp>
            <p:nvSpPr>
              <p:cNvPr id="55" name="正方形/長方形 54">
                <a:extLst>
                  <a:ext uri="{FF2B5EF4-FFF2-40B4-BE49-F238E27FC236}">
                    <a16:creationId xmlns:a16="http://schemas.microsoft.com/office/drawing/2014/main" id="{D3921346-5FBD-2120-B7E2-2E5D70FB6A19}"/>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6" name="正方形/長方形 55">
                <a:extLst>
                  <a:ext uri="{FF2B5EF4-FFF2-40B4-BE49-F238E27FC236}">
                    <a16:creationId xmlns:a16="http://schemas.microsoft.com/office/drawing/2014/main" id="{D1B88C97-8F4D-C5A2-8F11-A6025EB5B18E}"/>
                  </a:ext>
                </a:extLst>
              </p:cNvPr>
              <p:cNvSpPr/>
              <p:nvPr/>
            </p:nvSpPr>
            <p:spPr>
              <a:xfrm>
                <a:off x="1570183"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7" name="正方形/長方形 56">
                <a:extLst>
                  <a:ext uri="{FF2B5EF4-FFF2-40B4-BE49-F238E27FC236}">
                    <a16:creationId xmlns:a16="http://schemas.microsoft.com/office/drawing/2014/main" id="{B47A4A7F-51F6-73F6-B5D9-DD39BBD74D76}"/>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Dog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43" name="グループ化 42">
              <a:extLst>
                <a:ext uri="{FF2B5EF4-FFF2-40B4-BE49-F238E27FC236}">
                  <a16:creationId xmlns:a16="http://schemas.microsoft.com/office/drawing/2014/main" id="{1A51ED31-0DA4-A12F-8FB5-B42C4CE8286D}"/>
                </a:ext>
              </a:extLst>
            </p:cNvPr>
            <p:cNvGrpSpPr/>
            <p:nvPr/>
          </p:nvGrpSpPr>
          <p:grpSpPr>
            <a:xfrm>
              <a:off x="2002136" y="1632565"/>
              <a:ext cx="593436" cy="532239"/>
              <a:chOff x="1502499" y="3616034"/>
              <a:chExt cx="1096126" cy="529972"/>
            </a:xfrm>
          </p:grpSpPr>
          <p:sp>
            <p:nvSpPr>
              <p:cNvPr id="52" name="正方形/長方形 51">
                <a:extLst>
                  <a:ext uri="{FF2B5EF4-FFF2-40B4-BE49-F238E27FC236}">
                    <a16:creationId xmlns:a16="http://schemas.microsoft.com/office/drawing/2014/main" id="{8CAF840A-086D-24B1-F375-DECA2B5C1398}"/>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3" name="正方形/長方形 52">
                <a:extLst>
                  <a:ext uri="{FF2B5EF4-FFF2-40B4-BE49-F238E27FC236}">
                    <a16:creationId xmlns:a16="http://schemas.microsoft.com/office/drawing/2014/main" id="{F4B4BA01-F2A2-CA87-3A10-F24E7F854D16}"/>
                  </a:ext>
                </a:extLst>
              </p:cNvPr>
              <p:cNvSpPr/>
              <p:nvPr/>
            </p:nvSpPr>
            <p:spPr>
              <a:xfrm>
                <a:off x="1570184" y="3654708"/>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4" name="正方形/長方形 53">
                <a:extLst>
                  <a:ext uri="{FF2B5EF4-FFF2-40B4-BE49-F238E27FC236}">
                    <a16:creationId xmlns:a16="http://schemas.microsoft.com/office/drawing/2014/main" id="{A634BA18-60BE-AD45-FBAE-E8517C72F652}"/>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Bird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44" name="グループ化 43">
              <a:extLst>
                <a:ext uri="{FF2B5EF4-FFF2-40B4-BE49-F238E27FC236}">
                  <a16:creationId xmlns:a16="http://schemas.microsoft.com/office/drawing/2014/main" id="{73B91CC4-4AFE-D16F-3EA4-5200D35E1048}"/>
                </a:ext>
              </a:extLst>
            </p:cNvPr>
            <p:cNvGrpSpPr/>
            <p:nvPr/>
          </p:nvGrpSpPr>
          <p:grpSpPr>
            <a:xfrm>
              <a:off x="2860278" y="1637196"/>
              <a:ext cx="593436" cy="523002"/>
              <a:chOff x="1502499" y="3625231"/>
              <a:chExt cx="1096126" cy="520775"/>
            </a:xfrm>
          </p:grpSpPr>
          <p:sp>
            <p:nvSpPr>
              <p:cNvPr id="49" name="正方形/長方形 48">
                <a:extLst>
                  <a:ext uri="{FF2B5EF4-FFF2-40B4-BE49-F238E27FC236}">
                    <a16:creationId xmlns:a16="http://schemas.microsoft.com/office/drawing/2014/main" id="{190A14A4-DC51-F9A2-0576-DA684020BAB7}"/>
                  </a:ext>
                </a:extLst>
              </p:cNvPr>
              <p:cNvSpPr/>
              <p:nvPr/>
            </p:nvSpPr>
            <p:spPr>
              <a:xfrm>
                <a:off x="1642663" y="3625231"/>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0" name="正方形/長方形 49">
                <a:extLst>
                  <a:ext uri="{FF2B5EF4-FFF2-40B4-BE49-F238E27FC236}">
                    <a16:creationId xmlns:a16="http://schemas.microsoft.com/office/drawing/2014/main" id="{51961C14-E4DF-1CFB-7C36-A473946B70EE}"/>
                  </a:ext>
                </a:extLst>
              </p:cNvPr>
              <p:cNvSpPr/>
              <p:nvPr/>
            </p:nvSpPr>
            <p:spPr>
              <a:xfrm>
                <a:off x="1570184" y="3663905"/>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51" name="正方形/長方形 50">
                <a:extLst>
                  <a:ext uri="{FF2B5EF4-FFF2-40B4-BE49-F238E27FC236}">
                    <a16:creationId xmlns:a16="http://schemas.microsoft.com/office/drawing/2014/main" id="{06547F8B-9892-2215-7E68-ADB98F390D89}"/>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Dog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nvGrpSpPr>
            <p:cNvPr id="45" name="グループ化 44">
              <a:extLst>
                <a:ext uri="{FF2B5EF4-FFF2-40B4-BE49-F238E27FC236}">
                  <a16:creationId xmlns:a16="http://schemas.microsoft.com/office/drawing/2014/main" id="{1474A87E-0B24-867B-6D9B-4513F1E5354B}"/>
                </a:ext>
              </a:extLst>
            </p:cNvPr>
            <p:cNvGrpSpPr/>
            <p:nvPr/>
          </p:nvGrpSpPr>
          <p:grpSpPr>
            <a:xfrm>
              <a:off x="3602047" y="1623324"/>
              <a:ext cx="593436" cy="532239"/>
              <a:chOff x="1502499" y="3616034"/>
              <a:chExt cx="1096126" cy="529972"/>
            </a:xfrm>
          </p:grpSpPr>
          <p:sp>
            <p:nvSpPr>
              <p:cNvPr id="46" name="正方形/長方形 45">
                <a:extLst>
                  <a:ext uri="{FF2B5EF4-FFF2-40B4-BE49-F238E27FC236}">
                    <a16:creationId xmlns:a16="http://schemas.microsoft.com/office/drawing/2014/main" id="{35D04B32-D1D3-5556-D10A-27DDF36D59CF}"/>
                  </a:ext>
                </a:extLst>
              </p:cNvPr>
              <p:cNvSpPr/>
              <p:nvPr/>
            </p:nvSpPr>
            <p:spPr>
              <a:xfrm>
                <a:off x="1642663" y="3616034"/>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47" name="正方形/長方形 46">
                <a:extLst>
                  <a:ext uri="{FF2B5EF4-FFF2-40B4-BE49-F238E27FC236}">
                    <a16:creationId xmlns:a16="http://schemas.microsoft.com/office/drawing/2014/main" id="{62D81F06-EB47-8E9F-5CF5-A1092C8516F0}"/>
                  </a:ext>
                </a:extLst>
              </p:cNvPr>
              <p:cNvSpPr/>
              <p:nvPr/>
            </p:nvSpPr>
            <p:spPr>
              <a:xfrm>
                <a:off x="1570184" y="3654709"/>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sz="1400" b="1" dirty="0">
                  <a:solidFill>
                    <a:schemeClr val="tx1"/>
                  </a:solidFill>
                  <a:latin typeface="Times" panose="02020603050405020304" pitchFamily="18" charset="0"/>
                  <a:cs typeface="Times" panose="02020603050405020304" pitchFamily="18" charset="0"/>
                </a:endParaRPr>
              </a:p>
            </p:txBody>
          </p:sp>
          <p:sp>
            <p:nvSpPr>
              <p:cNvPr id="48" name="正方形/長方形 47">
                <a:extLst>
                  <a:ext uri="{FF2B5EF4-FFF2-40B4-BE49-F238E27FC236}">
                    <a16:creationId xmlns:a16="http://schemas.microsoft.com/office/drawing/2014/main" id="{BB2EB70D-1AF9-54A0-5687-5CE86BCE022F}"/>
                  </a:ext>
                </a:extLst>
              </p:cNvPr>
              <p:cNvSpPr/>
              <p:nvPr/>
            </p:nvSpPr>
            <p:spPr>
              <a:xfrm>
                <a:off x="1502499" y="3693423"/>
                <a:ext cx="955962" cy="4525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Bird Data</a:t>
                </a:r>
                <a:endParaRPr kumimoji="1" lang="ja-JP" altLang="en-US" sz="1000" b="1" dirty="0">
                  <a:solidFill>
                    <a:schemeClr val="tx1"/>
                  </a:solidFill>
                  <a:latin typeface="Times" panose="02020603050405020304" pitchFamily="18" charset="0"/>
                  <a:cs typeface="Times" panose="02020603050405020304" pitchFamily="18" charset="0"/>
                </a:endParaRPr>
              </a:p>
            </p:txBody>
          </p:sp>
        </p:grpSp>
      </p:grpSp>
      <p:sp>
        <p:nvSpPr>
          <p:cNvPr id="10" name="テキスト ボックス 82">
            <a:extLst>
              <a:ext uri="{FF2B5EF4-FFF2-40B4-BE49-F238E27FC236}">
                <a16:creationId xmlns:a16="http://schemas.microsoft.com/office/drawing/2014/main" id="{17FE9839-B076-757A-C166-F7ED87CE8CB4}"/>
              </a:ext>
            </a:extLst>
          </p:cNvPr>
          <p:cNvSpPr txBox="1"/>
          <p:nvPr/>
        </p:nvSpPr>
        <p:spPr>
          <a:xfrm>
            <a:off x="1414385" y="2134862"/>
            <a:ext cx="2789370"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700" b="1" dirty="0">
                <a:latin typeface="Times" panose="02020603050405020304" pitchFamily="18" charset="0"/>
                <a:cs typeface="Times" panose="02020603050405020304" pitchFamily="18" charset="0"/>
              </a:rPr>
              <a:t>Class Incremental Learning</a:t>
            </a:r>
            <a:endParaRPr kumimoji="1" lang="ja-JP" altLang="en-US" sz="1700" b="1" dirty="0">
              <a:latin typeface="Times" panose="02020603050405020304" pitchFamily="18" charset="0"/>
              <a:cs typeface="Times" panose="02020603050405020304" pitchFamily="18" charset="0"/>
            </a:endParaRPr>
          </a:p>
        </p:txBody>
      </p:sp>
      <p:sp>
        <p:nvSpPr>
          <p:cNvPr id="11" name="テキスト ボックス 83">
            <a:extLst>
              <a:ext uri="{FF2B5EF4-FFF2-40B4-BE49-F238E27FC236}">
                <a16:creationId xmlns:a16="http://schemas.microsoft.com/office/drawing/2014/main" id="{A11ECF58-3683-9BE4-12E2-E0C461CBC64B}"/>
              </a:ext>
            </a:extLst>
          </p:cNvPr>
          <p:cNvSpPr txBox="1"/>
          <p:nvPr/>
        </p:nvSpPr>
        <p:spPr>
          <a:xfrm>
            <a:off x="5089485" y="2122895"/>
            <a:ext cx="2789371"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700" b="1" dirty="0">
                <a:latin typeface="Times" panose="02020603050405020304" pitchFamily="18" charset="0"/>
                <a:cs typeface="Times" panose="02020603050405020304" pitchFamily="18" charset="0"/>
              </a:rPr>
              <a:t>Task Incremental Learning</a:t>
            </a:r>
            <a:endParaRPr kumimoji="1" lang="ja-JP" altLang="en-US" sz="1700" b="1" dirty="0">
              <a:latin typeface="Times" panose="02020603050405020304" pitchFamily="18" charset="0"/>
              <a:cs typeface="Times" panose="02020603050405020304" pitchFamily="18" charset="0"/>
            </a:endParaRPr>
          </a:p>
        </p:txBody>
      </p:sp>
      <p:sp>
        <p:nvSpPr>
          <p:cNvPr id="12" name="テキスト ボックス 84">
            <a:extLst>
              <a:ext uri="{FF2B5EF4-FFF2-40B4-BE49-F238E27FC236}">
                <a16:creationId xmlns:a16="http://schemas.microsoft.com/office/drawing/2014/main" id="{12B70E88-A90B-1CB7-54AF-4B7BE07E603A}"/>
              </a:ext>
            </a:extLst>
          </p:cNvPr>
          <p:cNvSpPr txBox="1"/>
          <p:nvPr/>
        </p:nvSpPr>
        <p:spPr>
          <a:xfrm>
            <a:off x="8680160" y="2134861"/>
            <a:ext cx="3031363"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1700" b="1" dirty="0">
                <a:latin typeface="Times" panose="02020603050405020304" pitchFamily="18" charset="0"/>
                <a:cs typeface="Times" panose="02020603050405020304" pitchFamily="18" charset="0"/>
              </a:rPr>
              <a:t>Domain</a:t>
            </a:r>
            <a:r>
              <a:rPr kumimoji="1" lang="en-US" altLang="ja-JP" sz="1700" b="1" dirty="0">
                <a:latin typeface="Times" panose="02020603050405020304" pitchFamily="18" charset="0"/>
                <a:cs typeface="Times" panose="02020603050405020304" pitchFamily="18" charset="0"/>
              </a:rPr>
              <a:t> Incremental Learning</a:t>
            </a:r>
            <a:endParaRPr kumimoji="1" lang="ja-JP" altLang="en-US" sz="1700" b="1" dirty="0">
              <a:latin typeface="Times" panose="02020603050405020304" pitchFamily="18" charset="0"/>
              <a:cs typeface="Times" panose="02020603050405020304" pitchFamily="18" charset="0"/>
            </a:endParaRPr>
          </a:p>
        </p:txBody>
      </p:sp>
      <p:sp>
        <p:nvSpPr>
          <p:cNvPr id="13" name="正方形/長方形 12">
            <a:extLst>
              <a:ext uri="{FF2B5EF4-FFF2-40B4-BE49-F238E27FC236}">
                <a16:creationId xmlns:a16="http://schemas.microsoft.com/office/drawing/2014/main" id="{3D606065-5745-9625-0FBB-E9CD7210012F}"/>
              </a:ext>
            </a:extLst>
          </p:cNvPr>
          <p:cNvSpPr/>
          <p:nvPr/>
        </p:nvSpPr>
        <p:spPr>
          <a:xfrm>
            <a:off x="1300014" y="2763831"/>
            <a:ext cx="1384523" cy="729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4" name="正方形/長方形 13">
            <a:extLst>
              <a:ext uri="{FF2B5EF4-FFF2-40B4-BE49-F238E27FC236}">
                <a16:creationId xmlns:a16="http://schemas.microsoft.com/office/drawing/2014/main" id="{20F45D81-F61B-F08C-2F3F-9E0CE7D5BB7F}"/>
              </a:ext>
            </a:extLst>
          </p:cNvPr>
          <p:cNvSpPr/>
          <p:nvPr/>
        </p:nvSpPr>
        <p:spPr>
          <a:xfrm>
            <a:off x="2869515" y="2763835"/>
            <a:ext cx="1418064" cy="72931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テキスト ボックス 87">
            <a:extLst>
              <a:ext uri="{FF2B5EF4-FFF2-40B4-BE49-F238E27FC236}">
                <a16:creationId xmlns:a16="http://schemas.microsoft.com/office/drawing/2014/main" id="{9922B8D3-8CF7-166E-DAA3-EB525B097776}"/>
              </a:ext>
            </a:extLst>
          </p:cNvPr>
          <p:cNvSpPr txBox="1"/>
          <p:nvPr/>
        </p:nvSpPr>
        <p:spPr>
          <a:xfrm>
            <a:off x="1594555" y="2443859"/>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1</a:t>
            </a:r>
            <a:endParaRPr kumimoji="1" lang="ja-JP" altLang="en-US" sz="1400" b="1" dirty="0">
              <a:latin typeface="Times" panose="02020603050405020304" pitchFamily="18" charset="0"/>
              <a:cs typeface="Times" panose="02020603050405020304" pitchFamily="18" charset="0"/>
            </a:endParaRPr>
          </a:p>
        </p:txBody>
      </p:sp>
      <p:sp>
        <p:nvSpPr>
          <p:cNvPr id="16" name="テキスト ボックス 88">
            <a:extLst>
              <a:ext uri="{FF2B5EF4-FFF2-40B4-BE49-F238E27FC236}">
                <a16:creationId xmlns:a16="http://schemas.microsoft.com/office/drawing/2014/main" id="{395924A3-F67A-00CD-6AF6-0C952AA139F4}"/>
              </a:ext>
            </a:extLst>
          </p:cNvPr>
          <p:cNvSpPr txBox="1"/>
          <p:nvPr/>
        </p:nvSpPr>
        <p:spPr>
          <a:xfrm>
            <a:off x="3178833" y="2457227"/>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2</a:t>
            </a:r>
            <a:endParaRPr kumimoji="1" lang="ja-JP" altLang="en-US" sz="1400" b="1" dirty="0">
              <a:latin typeface="Times" panose="02020603050405020304" pitchFamily="18" charset="0"/>
              <a:cs typeface="Times" panose="02020603050405020304" pitchFamily="18" charset="0"/>
            </a:endParaRPr>
          </a:p>
        </p:txBody>
      </p:sp>
      <p:sp>
        <p:nvSpPr>
          <p:cNvPr id="17" name="正方形/長方形 16">
            <a:extLst>
              <a:ext uri="{FF2B5EF4-FFF2-40B4-BE49-F238E27FC236}">
                <a16:creationId xmlns:a16="http://schemas.microsoft.com/office/drawing/2014/main" id="{C569A44F-0049-D7E6-4548-4D50C7DD92A2}"/>
              </a:ext>
            </a:extLst>
          </p:cNvPr>
          <p:cNvSpPr/>
          <p:nvPr/>
        </p:nvSpPr>
        <p:spPr>
          <a:xfrm>
            <a:off x="2550294" y="4298686"/>
            <a:ext cx="517552" cy="454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Test Data</a:t>
            </a:r>
            <a:endParaRPr kumimoji="1" lang="ja-JP" altLang="en-US" sz="1000" b="1" dirty="0">
              <a:solidFill>
                <a:schemeClr val="tx1"/>
              </a:solidFill>
              <a:latin typeface="Times" panose="02020603050405020304" pitchFamily="18" charset="0"/>
              <a:cs typeface="Times" panose="02020603050405020304" pitchFamily="18" charset="0"/>
            </a:endParaRPr>
          </a:p>
        </p:txBody>
      </p:sp>
      <p:sp>
        <p:nvSpPr>
          <p:cNvPr id="18" name="右中かっこ 17">
            <a:extLst>
              <a:ext uri="{FF2B5EF4-FFF2-40B4-BE49-F238E27FC236}">
                <a16:creationId xmlns:a16="http://schemas.microsoft.com/office/drawing/2014/main" id="{1AE6CAEB-E02E-AED7-ED72-5105FE379859}"/>
              </a:ext>
            </a:extLst>
          </p:cNvPr>
          <p:cNvSpPr/>
          <p:nvPr/>
        </p:nvSpPr>
        <p:spPr>
          <a:xfrm rot="5400000">
            <a:off x="2647432" y="2399839"/>
            <a:ext cx="323275" cy="3214254"/>
          </a:xfrm>
          <a:prstGeom prst="rightBrace">
            <a:avLst>
              <a:gd name="adj1" fmla="val 12547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19" name="テキスト ボックス 92">
            <a:extLst>
              <a:ext uri="{FF2B5EF4-FFF2-40B4-BE49-F238E27FC236}">
                <a16:creationId xmlns:a16="http://schemas.microsoft.com/office/drawing/2014/main" id="{B67ED7C6-680B-0F41-716A-5A7102A58FCF}"/>
              </a:ext>
            </a:extLst>
          </p:cNvPr>
          <p:cNvSpPr txBox="1"/>
          <p:nvPr/>
        </p:nvSpPr>
        <p:spPr>
          <a:xfrm>
            <a:off x="1414383" y="4800262"/>
            <a:ext cx="2789370"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700" b="1" dirty="0">
                <a:latin typeface="Times" panose="02020603050405020304" pitchFamily="18" charset="0"/>
                <a:cs typeface="Times" panose="02020603050405020304" pitchFamily="18" charset="0"/>
              </a:rPr>
              <a:t>Dog or Bird or Cat or Flog?</a:t>
            </a:r>
            <a:endParaRPr kumimoji="1" lang="ja-JP" altLang="en-US" sz="1700" b="1" dirty="0">
              <a:latin typeface="Times" panose="02020603050405020304" pitchFamily="18" charset="0"/>
              <a:cs typeface="Times" panose="02020603050405020304" pitchFamily="18" charset="0"/>
            </a:endParaRPr>
          </a:p>
        </p:txBody>
      </p:sp>
      <p:sp>
        <p:nvSpPr>
          <p:cNvPr id="20" name="正方形/長方形 19">
            <a:extLst>
              <a:ext uri="{FF2B5EF4-FFF2-40B4-BE49-F238E27FC236}">
                <a16:creationId xmlns:a16="http://schemas.microsoft.com/office/drawing/2014/main" id="{0915E6BE-211B-292C-6490-3C3152923479}"/>
              </a:ext>
            </a:extLst>
          </p:cNvPr>
          <p:cNvSpPr/>
          <p:nvPr/>
        </p:nvSpPr>
        <p:spPr>
          <a:xfrm>
            <a:off x="5411402" y="4274567"/>
            <a:ext cx="517552" cy="454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Test Data</a:t>
            </a:r>
            <a:endParaRPr kumimoji="1" lang="ja-JP" altLang="en-US" sz="1000" b="1" dirty="0">
              <a:solidFill>
                <a:schemeClr val="tx1"/>
              </a:solidFill>
              <a:latin typeface="Times" panose="02020603050405020304" pitchFamily="18" charset="0"/>
              <a:cs typeface="Times" panose="02020603050405020304" pitchFamily="18" charset="0"/>
            </a:endParaRPr>
          </a:p>
        </p:txBody>
      </p:sp>
      <p:sp>
        <p:nvSpPr>
          <p:cNvPr id="21" name="テキスト ボックス 94">
            <a:extLst>
              <a:ext uri="{FF2B5EF4-FFF2-40B4-BE49-F238E27FC236}">
                <a16:creationId xmlns:a16="http://schemas.microsoft.com/office/drawing/2014/main" id="{7BAEF382-760B-9F05-2BB2-701DE7122EE6}"/>
              </a:ext>
            </a:extLst>
          </p:cNvPr>
          <p:cNvSpPr txBox="1"/>
          <p:nvPr/>
        </p:nvSpPr>
        <p:spPr>
          <a:xfrm>
            <a:off x="4969742" y="4799177"/>
            <a:ext cx="1394811"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700" b="1" dirty="0">
                <a:latin typeface="Times" panose="02020603050405020304" pitchFamily="18" charset="0"/>
                <a:cs typeface="Times" panose="02020603050405020304" pitchFamily="18" charset="0"/>
              </a:rPr>
              <a:t>Dog or Bird? </a:t>
            </a:r>
            <a:endParaRPr kumimoji="1" lang="ja-JP" altLang="en-US" sz="1700" b="1" dirty="0">
              <a:latin typeface="Times" panose="02020603050405020304" pitchFamily="18" charset="0"/>
              <a:cs typeface="Times" panose="02020603050405020304" pitchFamily="18" charset="0"/>
            </a:endParaRPr>
          </a:p>
        </p:txBody>
      </p:sp>
      <p:sp>
        <p:nvSpPr>
          <p:cNvPr id="22" name="右中かっこ 21">
            <a:extLst>
              <a:ext uri="{FF2B5EF4-FFF2-40B4-BE49-F238E27FC236}">
                <a16:creationId xmlns:a16="http://schemas.microsoft.com/office/drawing/2014/main" id="{DFB9AB95-BEE5-28E3-7FBE-66F4404A9BE1}"/>
              </a:ext>
            </a:extLst>
          </p:cNvPr>
          <p:cNvSpPr/>
          <p:nvPr/>
        </p:nvSpPr>
        <p:spPr>
          <a:xfrm rot="5400000">
            <a:off x="5567000" y="3171398"/>
            <a:ext cx="255712" cy="1599048"/>
          </a:xfrm>
          <a:prstGeom prst="rightBrace">
            <a:avLst>
              <a:gd name="adj1" fmla="val 49623"/>
              <a:gd name="adj2" fmla="val 51733"/>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23" name="正方形/長方形 22">
            <a:extLst>
              <a:ext uri="{FF2B5EF4-FFF2-40B4-BE49-F238E27FC236}">
                <a16:creationId xmlns:a16="http://schemas.microsoft.com/office/drawing/2014/main" id="{0D955398-F9E0-A698-345C-46D36B3FABC7}"/>
              </a:ext>
            </a:extLst>
          </p:cNvPr>
          <p:cNvSpPr/>
          <p:nvPr/>
        </p:nvSpPr>
        <p:spPr>
          <a:xfrm>
            <a:off x="7032385" y="4274567"/>
            <a:ext cx="517552" cy="454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Test Data</a:t>
            </a:r>
            <a:endParaRPr kumimoji="1" lang="ja-JP" altLang="en-US" sz="1000" b="1" dirty="0">
              <a:solidFill>
                <a:schemeClr val="tx1"/>
              </a:solidFill>
              <a:latin typeface="Times" panose="02020603050405020304" pitchFamily="18" charset="0"/>
              <a:cs typeface="Times" panose="02020603050405020304" pitchFamily="18" charset="0"/>
            </a:endParaRPr>
          </a:p>
        </p:txBody>
      </p:sp>
      <p:sp>
        <p:nvSpPr>
          <p:cNvPr id="24" name="右中かっこ 23">
            <a:extLst>
              <a:ext uri="{FF2B5EF4-FFF2-40B4-BE49-F238E27FC236}">
                <a16:creationId xmlns:a16="http://schemas.microsoft.com/office/drawing/2014/main" id="{B62301D5-C995-4995-8240-C5B27CD7E1B7}"/>
              </a:ext>
            </a:extLst>
          </p:cNvPr>
          <p:cNvSpPr/>
          <p:nvPr/>
        </p:nvSpPr>
        <p:spPr>
          <a:xfrm rot="5400000">
            <a:off x="7187982" y="3162162"/>
            <a:ext cx="255712" cy="1599048"/>
          </a:xfrm>
          <a:prstGeom prst="rightBrace">
            <a:avLst>
              <a:gd name="adj1" fmla="val 49623"/>
              <a:gd name="adj2" fmla="val 51733"/>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25" name="テキスト ボックス 101">
            <a:extLst>
              <a:ext uri="{FF2B5EF4-FFF2-40B4-BE49-F238E27FC236}">
                <a16:creationId xmlns:a16="http://schemas.microsoft.com/office/drawing/2014/main" id="{EB880F2A-64D6-C9F6-482B-E878F859CFD9}"/>
              </a:ext>
            </a:extLst>
          </p:cNvPr>
          <p:cNvSpPr txBox="1"/>
          <p:nvPr/>
        </p:nvSpPr>
        <p:spPr>
          <a:xfrm>
            <a:off x="6522618" y="4791482"/>
            <a:ext cx="1548068" cy="369332"/>
          </a:xfrm>
          <a:prstGeom prst="rect">
            <a:avLst/>
          </a:prstGeom>
          <a:noFill/>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800" b="1" dirty="0">
                <a:latin typeface="Times" panose="02020603050405020304" pitchFamily="18" charset="0"/>
                <a:cs typeface="Times" panose="02020603050405020304" pitchFamily="18" charset="0"/>
              </a:rPr>
              <a:t>Cat or Flog?</a:t>
            </a:r>
            <a:endParaRPr lang="ja-JP" altLang="en-US" dirty="0"/>
          </a:p>
        </p:txBody>
      </p:sp>
      <p:sp>
        <p:nvSpPr>
          <p:cNvPr id="26" name="正方形/長方形 25">
            <a:extLst>
              <a:ext uri="{FF2B5EF4-FFF2-40B4-BE49-F238E27FC236}">
                <a16:creationId xmlns:a16="http://schemas.microsoft.com/office/drawing/2014/main" id="{3638D7F7-595B-37AB-BA47-CCAC026BD362}"/>
              </a:ext>
            </a:extLst>
          </p:cNvPr>
          <p:cNvSpPr/>
          <p:nvPr/>
        </p:nvSpPr>
        <p:spPr>
          <a:xfrm>
            <a:off x="9945840" y="4281606"/>
            <a:ext cx="517552" cy="454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1000" b="1" dirty="0">
                <a:solidFill>
                  <a:schemeClr val="tx1"/>
                </a:solidFill>
                <a:latin typeface="Times" panose="02020603050405020304" pitchFamily="18" charset="0"/>
                <a:cs typeface="Times" panose="02020603050405020304" pitchFamily="18" charset="0"/>
              </a:rPr>
              <a:t>Test Data</a:t>
            </a:r>
            <a:endParaRPr kumimoji="1" lang="ja-JP" altLang="en-US" sz="1000" b="1" dirty="0">
              <a:solidFill>
                <a:schemeClr val="tx1"/>
              </a:solidFill>
              <a:latin typeface="Times" panose="02020603050405020304" pitchFamily="18" charset="0"/>
              <a:cs typeface="Times" panose="02020603050405020304" pitchFamily="18" charset="0"/>
            </a:endParaRPr>
          </a:p>
        </p:txBody>
      </p:sp>
      <p:sp>
        <p:nvSpPr>
          <p:cNvPr id="27" name="右中かっこ 26">
            <a:extLst>
              <a:ext uri="{FF2B5EF4-FFF2-40B4-BE49-F238E27FC236}">
                <a16:creationId xmlns:a16="http://schemas.microsoft.com/office/drawing/2014/main" id="{93A23F7C-53AD-7BF0-E1D0-3421BD0FC902}"/>
              </a:ext>
            </a:extLst>
          </p:cNvPr>
          <p:cNvSpPr/>
          <p:nvPr/>
        </p:nvSpPr>
        <p:spPr>
          <a:xfrm rot="5400000">
            <a:off x="10042978" y="2382759"/>
            <a:ext cx="323275" cy="3214254"/>
          </a:xfrm>
          <a:prstGeom prst="rightBrace">
            <a:avLst>
              <a:gd name="adj1" fmla="val 125475"/>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endParaRPr kumimoji="1" lang="ja-JP" altLang="en-US"/>
          </a:p>
        </p:txBody>
      </p:sp>
      <p:sp>
        <p:nvSpPr>
          <p:cNvPr id="28" name="テキスト ボックス 104">
            <a:extLst>
              <a:ext uri="{FF2B5EF4-FFF2-40B4-BE49-F238E27FC236}">
                <a16:creationId xmlns:a16="http://schemas.microsoft.com/office/drawing/2014/main" id="{629FB815-94AD-E9EA-556F-63933F6E1D77}"/>
              </a:ext>
            </a:extLst>
          </p:cNvPr>
          <p:cNvSpPr txBox="1"/>
          <p:nvPr/>
        </p:nvSpPr>
        <p:spPr>
          <a:xfrm>
            <a:off x="8809929" y="4783182"/>
            <a:ext cx="2789370" cy="353943"/>
          </a:xfrm>
          <a:prstGeom prst="rect">
            <a:avLst/>
          </a:prstGeom>
          <a:solidFill>
            <a:schemeClr val="bg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700" b="1" dirty="0">
                <a:latin typeface="Times" panose="02020603050405020304" pitchFamily="18" charset="0"/>
                <a:cs typeface="Times" panose="02020603050405020304" pitchFamily="18" charset="0"/>
              </a:rPr>
              <a:t>Dog or Bird?</a:t>
            </a:r>
            <a:endParaRPr kumimoji="1" lang="ja-JP" altLang="en-US" sz="1700" b="1" dirty="0">
              <a:latin typeface="Times" panose="02020603050405020304" pitchFamily="18" charset="0"/>
              <a:cs typeface="Times" panose="02020603050405020304" pitchFamily="18" charset="0"/>
            </a:endParaRPr>
          </a:p>
        </p:txBody>
      </p:sp>
      <p:sp>
        <p:nvSpPr>
          <p:cNvPr id="29" name="正方形/長方形 28">
            <a:extLst>
              <a:ext uri="{FF2B5EF4-FFF2-40B4-BE49-F238E27FC236}">
                <a16:creationId xmlns:a16="http://schemas.microsoft.com/office/drawing/2014/main" id="{8A8FAE64-C9DF-C2CA-3CCF-A41A79FF45C2}"/>
              </a:ext>
            </a:extLst>
          </p:cNvPr>
          <p:cNvSpPr/>
          <p:nvPr/>
        </p:nvSpPr>
        <p:spPr>
          <a:xfrm>
            <a:off x="4998902" y="2763831"/>
            <a:ext cx="1384523" cy="729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0" name="テキスト ボックス 106">
            <a:extLst>
              <a:ext uri="{FF2B5EF4-FFF2-40B4-BE49-F238E27FC236}">
                <a16:creationId xmlns:a16="http://schemas.microsoft.com/office/drawing/2014/main" id="{543EDFB3-7FE1-A720-BBD2-75E808F01B4C}"/>
              </a:ext>
            </a:extLst>
          </p:cNvPr>
          <p:cNvSpPr txBox="1"/>
          <p:nvPr/>
        </p:nvSpPr>
        <p:spPr>
          <a:xfrm>
            <a:off x="5293443" y="2443859"/>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1</a:t>
            </a:r>
            <a:endParaRPr kumimoji="1" lang="ja-JP" altLang="en-US" sz="1400" b="1" dirty="0">
              <a:latin typeface="Times" panose="02020603050405020304" pitchFamily="18" charset="0"/>
              <a:cs typeface="Times" panose="02020603050405020304" pitchFamily="18" charset="0"/>
            </a:endParaRPr>
          </a:p>
        </p:txBody>
      </p:sp>
      <p:sp>
        <p:nvSpPr>
          <p:cNvPr id="31" name="正方形/長方形 30">
            <a:extLst>
              <a:ext uri="{FF2B5EF4-FFF2-40B4-BE49-F238E27FC236}">
                <a16:creationId xmlns:a16="http://schemas.microsoft.com/office/drawing/2014/main" id="{D3E3F4A9-CEE0-62BF-A44F-E89836B89E1A}"/>
              </a:ext>
            </a:extLst>
          </p:cNvPr>
          <p:cNvSpPr/>
          <p:nvPr/>
        </p:nvSpPr>
        <p:spPr>
          <a:xfrm>
            <a:off x="6568402" y="2766146"/>
            <a:ext cx="1418064" cy="72931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2" name="テキスト ボックス 108">
            <a:extLst>
              <a:ext uri="{FF2B5EF4-FFF2-40B4-BE49-F238E27FC236}">
                <a16:creationId xmlns:a16="http://schemas.microsoft.com/office/drawing/2014/main" id="{F69D44F1-ED43-BE59-C925-2DC0D432D6D7}"/>
              </a:ext>
            </a:extLst>
          </p:cNvPr>
          <p:cNvSpPr txBox="1"/>
          <p:nvPr/>
        </p:nvSpPr>
        <p:spPr>
          <a:xfrm>
            <a:off x="6877720" y="2441066"/>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2</a:t>
            </a:r>
            <a:endParaRPr kumimoji="1" lang="ja-JP" altLang="en-US" sz="1400" b="1" dirty="0">
              <a:latin typeface="Times" panose="02020603050405020304" pitchFamily="18" charset="0"/>
              <a:cs typeface="Times" panose="02020603050405020304" pitchFamily="18" charset="0"/>
            </a:endParaRPr>
          </a:p>
        </p:txBody>
      </p:sp>
      <p:sp>
        <p:nvSpPr>
          <p:cNvPr id="33" name="正方形/長方形 32">
            <a:extLst>
              <a:ext uri="{FF2B5EF4-FFF2-40B4-BE49-F238E27FC236}">
                <a16:creationId xmlns:a16="http://schemas.microsoft.com/office/drawing/2014/main" id="{AACD72B5-2E17-C6D5-876E-E4320BABF75B}"/>
              </a:ext>
            </a:extLst>
          </p:cNvPr>
          <p:cNvSpPr/>
          <p:nvPr/>
        </p:nvSpPr>
        <p:spPr>
          <a:xfrm>
            <a:off x="8673735" y="2762771"/>
            <a:ext cx="1384523" cy="729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4" name="テキスト ボックス 112">
            <a:extLst>
              <a:ext uri="{FF2B5EF4-FFF2-40B4-BE49-F238E27FC236}">
                <a16:creationId xmlns:a16="http://schemas.microsoft.com/office/drawing/2014/main" id="{CAB68717-FECE-703E-B824-39855FC918B5}"/>
              </a:ext>
            </a:extLst>
          </p:cNvPr>
          <p:cNvSpPr txBox="1"/>
          <p:nvPr/>
        </p:nvSpPr>
        <p:spPr>
          <a:xfrm>
            <a:off x="8968276" y="2442799"/>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1</a:t>
            </a:r>
            <a:endParaRPr kumimoji="1" lang="ja-JP" altLang="en-US" sz="1400" b="1" dirty="0">
              <a:latin typeface="Times" panose="02020603050405020304" pitchFamily="18" charset="0"/>
              <a:cs typeface="Times" panose="02020603050405020304" pitchFamily="18" charset="0"/>
            </a:endParaRPr>
          </a:p>
        </p:txBody>
      </p:sp>
      <p:sp>
        <p:nvSpPr>
          <p:cNvPr id="35" name="正方形/長方形 34">
            <a:extLst>
              <a:ext uri="{FF2B5EF4-FFF2-40B4-BE49-F238E27FC236}">
                <a16:creationId xmlns:a16="http://schemas.microsoft.com/office/drawing/2014/main" id="{A5937F7B-7EE2-018C-C0FF-EEFD33B71154}"/>
              </a:ext>
            </a:extLst>
          </p:cNvPr>
          <p:cNvSpPr/>
          <p:nvPr/>
        </p:nvSpPr>
        <p:spPr>
          <a:xfrm>
            <a:off x="10243235" y="2765086"/>
            <a:ext cx="1418064" cy="72931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6" name="テキスト ボックス 114">
            <a:extLst>
              <a:ext uri="{FF2B5EF4-FFF2-40B4-BE49-F238E27FC236}">
                <a16:creationId xmlns:a16="http://schemas.microsoft.com/office/drawing/2014/main" id="{8E5224FC-8D95-0AB8-3DF1-B7E1186F8D82}"/>
              </a:ext>
            </a:extLst>
          </p:cNvPr>
          <p:cNvSpPr txBox="1"/>
          <p:nvPr/>
        </p:nvSpPr>
        <p:spPr>
          <a:xfrm>
            <a:off x="10552553" y="2440006"/>
            <a:ext cx="803564" cy="30777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kumimoji="1" lang="en-US" altLang="ja-JP" sz="1400" b="1" dirty="0">
                <a:latin typeface="Times" panose="02020603050405020304" pitchFamily="18" charset="0"/>
                <a:cs typeface="Times" panose="02020603050405020304" pitchFamily="18" charset="0"/>
              </a:rPr>
              <a:t>Task 2</a:t>
            </a:r>
            <a:endParaRPr kumimoji="1" lang="ja-JP" altLang="en-US" sz="1400" b="1" dirty="0">
              <a:latin typeface="Times" panose="02020603050405020304" pitchFamily="18" charset="0"/>
              <a:cs typeface="Times" panose="02020603050405020304" pitchFamily="18" charset="0"/>
            </a:endParaRPr>
          </a:p>
        </p:txBody>
      </p:sp>
      <p:sp>
        <p:nvSpPr>
          <p:cNvPr id="37" name="正方形/長方形 36">
            <a:extLst>
              <a:ext uri="{FF2B5EF4-FFF2-40B4-BE49-F238E27FC236}">
                <a16:creationId xmlns:a16="http://schemas.microsoft.com/office/drawing/2014/main" id="{5F7826E7-A403-C289-5BEA-29D192615330}"/>
              </a:ext>
            </a:extLst>
          </p:cNvPr>
          <p:cNvSpPr/>
          <p:nvPr/>
        </p:nvSpPr>
        <p:spPr>
          <a:xfrm>
            <a:off x="4656109" y="2042722"/>
            <a:ext cx="3671229" cy="3127414"/>
          </a:xfrm>
          <a:prstGeom prst="rect">
            <a:avLst/>
          </a:prstGeom>
          <a:noFill/>
          <a:ln w="57150">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正方形/長方形 37">
            <a:extLst>
              <a:ext uri="{FF2B5EF4-FFF2-40B4-BE49-F238E27FC236}">
                <a16:creationId xmlns:a16="http://schemas.microsoft.com/office/drawing/2014/main" id="{BDD82227-8EEC-35A1-03B8-9DD65B86C022}"/>
              </a:ext>
            </a:extLst>
          </p:cNvPr>
          <p:cNvSpPr/>
          <p:nvPr/>
        </p:nvSpPr>
        <p:spPr>
          <a:xfrm>
            <a:off x="929717" y="2035634"/>
            <a:ext cx="3671229" cy="3127414"/>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dirty="0"/>
          </a:p>
        </p:txBody>
      </p:sp>
      <p:sp>
        <p:nvSpPr>
          <p:cNvPr id="39" name="正方形/長方形 38">
            <a:extLst>
              <a:ext uri="{FF2B5EF4-FFF2-40B4-BE49-F238E27FC236}">
                <a16:creationId xmlns:a16="http://schemas.microsoft.com/office/drawing/2014/main" id="{BF364302-3498-6B2F-010D-A78E4AE6A461}"/>
              </a:ext>
            </a:extLst>
          </p:cNvPr>
          <p:cNvSpPr/>
          <p:nvPr/>
        </p:nvSpPr>
        <p:spPr>
          <a:xfrm>
            <a:off x="8388528" y="2037419"/>
            <a:ext cx="3636000" cy="3127414"/>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Tree>
    <p:extLst>
      <p:ext uri="{BB962C8B-B14F-4D97-AF65-F5344CB8AC3E}">
        <p14:creationId xmlns:p14="http://schemas.microsoft.com/office/powerpoint/2010/main" val="32964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89FB51-E76D-1884-9B33-1360ACB5A2DC}"/>
              </a:ext>
            </a:extLst>
          </p:cNvPr>
          <p:cNvSpPr>
            <a:spLocks noGrp="1"/>
          </p:cNvSpPr>
          <p:nvPr>
            <p:ph type="title"/>
          </p:nvPr>
        </p:nvSpPr>
        <p:spPr/>
        <p:txBody>
          <a:bodyPr/>
          <a:lstStyle/>
          <a:p>
            <a:r>
              <a:rPr kumimoji="1" lang="en-US" altLang="ja-JP" dirty="0"/>
              <a:t>Proposed methods</a:t>
            </a:r>
            <a:endParaRPr kumimoji="1" lang="ja-JP" altLang="en-US" dirty="0"/>
          </a:p>
        </p:txBody>
      </p:sp>
      <p:sp>
        <p:nvSpPr>
          <p:cNvPr id="4" name="スライド番号プレースホルダー 3">
            <a:extLst>
              <a:ext uri="{FF2B5EF4-FFF2-40B4-BE49-F238E27FC236}">
                <a16:creationId xmlns:a16="http://schemas.microsoft.com/office/drawing/2014/main" id="{7DB75F63-7D16-8166-AF5E-EA354EBBCD70}"/>
              </a:ext>
            </a:extLst>
          </p:cNvPr>
          <p:cNvSpPr>
            <a:spLocks noGrp="1"/>
          </p:cNvSpPr>
          <p:nvPr>
            <p:ph type="sldNum" sz="quarter" idx="12"/>
          </p:nvPr>
        </p:nvSpPr>
        <p:spPr/>
        <p:txBody>
          <a:bodyPr/>
          <a:lstStyle/>
          <a:p>
            <a:fld id="{B5C67937-D10B-4F1B-BCB2-26B69D4AE1E2}" type="slidenum">
              <a:rPr kumimoji="1" lang="ja-JP" altLang="en-US" smtClean="0"/>
              <a:pPr/>
              <a:t>31</a:t>
            </a:fld>
            <a:endParaRPr kumimoji="1" lang="ja-JP" altLang="en-US" dirty="0"/>
          </a:p>
        </p:txBody>
      </p:sp>
      <p:sp>
        <p:nvSpPr>
          <p:cNvPr id="5" name="テキスト プレースホルダー 4">
            <a:extLst>
              <a:ext uri="{FF2B5EF4-FFF2-40B4-BE49-F238E27FC236}">
                <a16:creationId xmlns:a16="http://schemas.microsoft.com/office/drawing/2014/main" id="{287B55DA-C962-06C2-0AB9-F5474D3D07FA}"/>
              </a:ext>
            </a:extLst>
          </p:cNvPr>
          <p:cNvSpPr>
            <a:spLocks noGrp="1"/>
          </p:cNvSpPr>
          <p:nvPr>
            <p:ph type="body" sz="quarter" idx="13"/>
          </p:nvPr>
        </p:nvSpPr>
        <p:spPr/>
        <p:txBody>
          <a:bodyPr/>
          <a:lstStyle/>
          <a:p>
            <a:r>
              <a:rPr lang="en-US" altLang="ja-JP" dirty="0"/>
              <a:t>Two </a:t>
            </a:r>
            <a:r>
              <a:rPr kumimoji="1" lang="en-US" altLang="ja-JP" dirty="0"/>
              <a:t>Contrastive Losses</a:t>
            </a:r>
            <a:endParaRPr kumimoji="1" lang="ja-JP" altLang="en-US"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43B275D6-9FD7-3333-CE22-716C1E9A278F}"/>
                  </a:ext>
                </a:extLst>
              </p:cNvPr>
              <p:cNvSpPr txBox="1"/>
              <p:nvPr/>
            </p:nvSpPr>
            <p:spPr>
              <a:xfrm>
                <a:off x="5968584" y="4256872"/>
                <a:ext cx="6006090" cy="93974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𝑐𝑢𝑐𝑙</m:t>
                          </m:r>
                        </m:sub>
                      </m:s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𝑙𝑜𝑔</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𝑒𝑥𝑝</m:t>
                          </m:r>
                          <m:r>
                            <a:rPr kumimoji="1" lang="en-US" altLang="ja-JP" sz="2400" b="0" i="1" smtClean="0">
                              <a:latin typeface="Cambria Math" panose="02040503050406030204" pitchFamily="18" charset="0"/>
                            </a:rPr>
                            <m:t>⁡(</m:t>
                          </m:r>
                          <m:r>
                            <m:rPr>
                              <m:sty m:val="p"/>
                            </m:rPr>
                            <a:rPr kumimoji="1" lang="en-US" altLang="ja-JP" sz="2400" b="0" i="0" smtClean="0">
                              <a:latin typeface="Cambria Math" panose="02040503050406030204" pitchFamily="18" charset="0"/>
                            </a:rPr>
                            <m:t>Cos</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1" i="1" smtClean="0">
                                      <a:latin typeface="Cambria Math" panose="02040503050406030204" pitchFamily="18" charset="0"/>
                                    </a:rPr>
                                    <m:t>𝑿</m:t>
                                  </m:r>
                                </m:e>
                                <m:sub>
                                  <m:r>
                                    <a:rPr kumimoji="1" lang="en-US" altLang="ja-JP" sz="2400" b="0" i="1" smtClean="0">
                                      <a:latin typeface="Cambria Math" panose="02040503050406030204" pitchFamily="18" charset="0"/>
                                    </a:rPr>
                                    <m:t>𝑖</m:t>
                                  </m:r>
                                </m:sub>
                              </m:sSub>
                              <m:r>
                                <a:rPr kumimoji="1" lang="en-US" altLang="ja-JP" sz="2400" b="0" i="1" smtClean="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en-US" altLang="ja-JP" sz="2400" b="1" i="1" smtClean="0">
                                      <a:latin typeface="Cambria Math" panose="02040503050406030204" pitchFamily="18" charset="0"/>
                                    </a:rPr>
                                    <m:t>𝒁</m:t>
                                  </m:r>
                                </m:e>
                                <m:sub>
                                  <m:r>
                                    <a:rPr kumimoji="1" lang="en-US" altLang="ja-JP" sz="2400" b="0" i="1" smtClean="0">
                                      <a:latin typeface="Cambria Math" panose="02040503050406030204" pitchFamily="18" charset="0"/>
                                    </a:rPr>
                                    <m:t>𝑗</m:t>
                                  </m:r>
                                </m:sub>
                              </m:sSub>
                            </m:e>
                          </m:d>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𝜏</m:t>
                              </m:r>
                            </m:e>
                            <m:sub>
                              <m:r>
                                <a:rPr lang="en-US" altLang="ja-JP" sz="2400" i="1">
                                  <a:latin typeface="Cambria Math" panose="02040503050406030204" pitchFamily="18" charset="0"/>
                                </a:rPr>
                                <m:t>𝑙</m:t>
                              </m:r>
                            </m:sub>
                          </m:sSub>
                          <m:r>
                            <a:rPr kumimoji="1" lang="en-US" altLang="ja-JP" sz="2400" b="0" i="1" smtClean="0">
                              <a:latin typeface="Cambria Math" panose="02040503050406030204" pitchFamily="18" charset="0"/>
                            </a:rPr>
                            <m:t>)</m:t>
                          </m:r>
                        </m:num>
                        <m:den>
                          <m:nary>
                            <m:naryPr>
                              <m:chr m:val="∑"/>
                              <m:limLoc m:val="subSup"/>
                              <m:ctrlPr>
                                <a:rPr kumimoji="1" lang="en-US" altLang="ja-JP" sz="2400" b="0" i="1" smtClean="0">
                                  <a:latin typeface="Cambria Math" panose="02040503050406030204" pitchFamily="18" charset="0"/>
                                </a:rPr>
                              </m:ctrlPr>
                            </m:naryPr>
                            <m:sub>
                              <m:r>
                                <m:rPr>
                                  <m:brk m:alnAt="25"/>
                                </m:rP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rPr>
                                <m:t>=1</m:t>
                              </m:r>
                            </m:sub>
                            <m:sup>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𝑁</m:t>
                                  </m:r>
                                </m:e>
                                <m:sub>
                                  <m:r>
                                    <a:rPr kumimoji="1" lang="en-US" altLang="ja-JP" sz="2400" b="0" i="1" smtClean="0">
                                      <a:latin typeface="Cambria Math" panose="02040503050406030204" pitchFamily="18" charset="0"/>
                                    </a:rPr>
                                    <m:t>𝐵</m:t>
                                  </m:r>
                                </m:sub>
                              </m:sSub>
                            </m:sup>
                            <m:e>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1</m:t>
                                  </m:r>
                                </m:e>
                                <m:sub>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𝑛</m:t>
                                  </m:r>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𝑗</m:t>
                                  </m:r>
                                  <m:r>
                                    <a:rPr kumimoji="1" lang="en-US" altLang="ja-JP" sz="2400" b="0" i="1" smtClean="0">
                                      <a:latin typeface="Cambria Math" panose="02040503050406030204" pitchFamily="18" charset="0"/>
                                      <a:ea typeface="Cambria Math" panose="02040503050406030204" pitchFamily="18" charset="0"/>
                                    </a:rPr>
                                    <m:t>]</m:t>
                                  </m:r>
                                </m:sub>
                              </m:sSub>
                              <m:r>
                                <a:rPr kumimoji="1" lang="en-US" altLang="ja-JP" sz="2400" b="0" i="1" smtClean="0">
                                  <a:latin typeface="Cambria Math" panose="02040503050406030204" pitchFamily="18" charset="0"/>
                                </a:rPr>
                                <m:t>𝑒𝑥𝑝</m:t>
                              </m:r>
                              <m:r>
                                <a:rPr kumimoji="1" lang="en-US" altLang="ja-JP" sz="2400" b="0" i="0" smtClean="0">
                                  <a:latin typeface="Cambria Math" panose="02040503050406030204" pitchFamily="18" charset="0"/>
                                </a:rPr>
                                <m:t>(</m:t>
                              </m:r>
                              <m:r>
                                <m:rPr>
                                  <m:sty m:val="p"/>
                                </m:rPr>
                                <a:rPr lang="en-US" altLang="ja-JP" sz="2400">
                                  <a:latin typeface="Cambria Math" panose="02040503050406030204" pitchFamily="18" charset="0"/>
                                </a:rPr>
                                <m:t>Cos</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𝑿</m:t>
                                      </m:r>
                                    </m:e>
                                    <m:sub>
                                      <m:r>
                                        <a:rPr lang="en-US" altLang="ja-JP" sz="2400" i="1">
                                          <a:latin typeface="Cambria Math" panose="02040503050406030204" pitchFamily="18" charset="0"/>
                                        </a:rPr>
                                        <m:t>𝑖</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𝒁</m:t>
                                      </m:r>
                                    </m:e>
                                    <m:sub>
                                      <m:r>
                                        <a:rPr lang="en-US" altLang="ja-JP" sz="2400" i="1">
                                          <a:latin typeface="Cambria Math" panose="02040503050406030204" pitchFamily="18" charset="0"/>
                                        </a:rPr>
                                        <m:t>𝑗</m:t>
                                      </m:r>
                                    </m:sub>
                                  </m:sSub>
                                </m:e>
                              </m:d>
                            </m:e>
                          </m:nary>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𝜏</m:t>
                              </m:r>
                            </m:e>
                            <m:sub>
                              <m:r>
                                <a:rPr lang="en-US" altLang="ja-JP" sz="2400" i="1">
                                  <a:latin typeface="Cambria Math" panose="02040503050406030204" pitchFamily="18" charset="0"/>
                                </a:rPr>
                                <m:t>𝑙</m:t>
                              </m:r>
                            </m:sub>
                          </m:sSub>
                          <m:r>
                            <a:rPr kumimoji="1" lang="en-US" altLang="ja-JP" sz="2400" b="0" i="1" smtClean="0">
                              <a:latin typeface="Cambria Math" panose="02040503050406030204" pitchFamily="18" charset="0"/>
                            </a:rPr>
                            <m:t>)</m:t>
                          </m:r>
                        </m:den>
                      </m:f>
                    </m:oMath>
                  </m:oMathPara>
                </a14:m>
                <a:endParaRPr kumimoji="1" lang="ja-JP" altLang="en-US" sz="2400" dirty="0"/>
              </a:p>
            </p:txBody>
          </p:sp>
        </mc:Choice>
        <mc:Fallback xmlns="">
          <p:sp>
            <p:nvSpPr>
              <p:cNvPr id="3" name="テキスト ボックス 2">
                <a:extLst>
                  <a:ext uri="{FF2B5EF4-FFF2-40B4-BE49-F238E27FC236}">
                    <a16:creationId xmlns:a16="http://schemas.microsoft.com/office/drawing/2014/main" id="{43B275D6-9FD7-3333-CE22-716C1E9A278F}"/>
                  </a:ext>
                </a:extLst>
              </p:cNvPr>
              <p:cNvSpPr txBox="1">
                <a:spLocks noRot="1" noChangeAspect="1" noMove="1" noResize="1" noEditPoints="1" noAdjustHandles="1" noChangeArrowheads="1" noChangeShapeType="1" noTextEdit="1"/>
              </p:cNvSpPr>
              <p:nvPr/>
            </p:nvSpPr>
            <p:spPr>
              <a:xfrm>
                <a:off x="5968584" y="4256872"/>
                <a:ext cx="6006090" cy="939744"/>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A355091-F97D-D7C2-BF56-2CE57CF207F1}"/>
                  </a:ext>
                </a:extLst>
              </p:cNvPr>
              <p:cNvSpPr txBox="1"/>
              <p:nvPr/>
            </p:nvSpPr>
            <p:spPr>
              <a:xfrm>
                <a:off x="6435777" y="5328491"/>
                <a:ext cx="5666311" cy="604589"/>
              </a:xfrm>
              <a:prstGeom prst="rect">
                <a:avLst/>
              </a:prstGeom>
              <a:noFill/>
            </p:spPr>
            <p:txBody>
              <a:bodyPr wrap="square">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b="1" i="1">
                            <a:latin typeface="Cambria Math" panose="02040503050406030204" pitchFamily="18" charset="0"/>
                          </a:rPr>
                          <m:t>𝑿</m:t>
                        </m:r>
                      </m:e>
                      <m:sub>
                        <m:r>
                          <a:rPr lang="en-US" altLang="ja-JP" sz="1600" i="1">
                            <a:latin typeface="Cambria Math" panose="02040503050406030204" pitchFamily="18" charset="0"/>
                          </a:rPr>
                          <m:t>𝑖</m:t>
                        </m:r>
                      </m:sub>
                    </m:sSub>
                  </m:oMath>
                </a14:m>
                <a:r>
                  <a:rPr kumimoji="1" lang="en-US" altLang="ja-JP" sz="1600" b="0" dirty="0"/>
                  <a:t>: split </a:t>
                </a:r>
                <a:r>
                  <a:rPr lang="en-US" altLang="ja-JP" sz="1600" dirty="0"/>
                  <a:t>feature vectors, </a:t>
                </a:r>
                <a14:m>
                  <m:oMath xmlns:m="http://schemas.openxmlformats.org/officeDocument/2006/math">
                    <m:sSub>
                      <m:sSubPr>
                        <m:ctrlPr>
                          <a:rPr lang="en-US" altLang="ja-JP" sz="1600" i="1">
                            <a:latin typeface="Cambria Math" panose="02040503050406030204" pitchFamily="18" charset="0"/>
                          </a:rPr>
                        </m:ctrlPr>
                      </m:sSubPr>
                      <m:e>
                        <m:r>
                          <a:rPr lang="en-US" altLang="ja-JP" sz="1600" b="1" i="1" smtClean="0">
                            <a:latin typeface="Cambria Math" panose="02040503050406030204" pitchFamily="18" charset="0"/>
                          </a:rPr>
                          <m:t>𝒁</m:t>
                        </m:r>
                      </m:e>
                      <m:sub>
                        <m:r>
                          <a:rPr lang="en-US" altLang="ja-JP" sz="1600" b="0" i="1" smtClean="0">
                            <a:latin typeface="Cambria Math" panose="02040503050406030204" pitchFamily="18" charset="0"/>
                          </a:rPr>
                          <m:t>𝑗</m:t>
                        </m:r>
                      </m:sub>
                    </m:sSub>
                  </m:oMath>
                </a14:m>
                <a:r>
                  <a:rPr lang="en-US" altLang="ja-JP" sz="1600" dirty="0"/>
                  <a:t>: quantized vectors </a:t>
                </a:r>
                <a:endParaRPr kumimoji="1" lang="en-US" altLang="ja-JP" sz="1600" b="0" i="0" dirty="0">
                  <a:latin typeface="Cambria Math" panose="02040503050406030204" pitchFamily="18" charset="0"/>
                </a:endParaRPr>
              </a:p>
              <a:p>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𝑁</m:t>
                        </m:r>
                      </m:e>
                      <m:sub>
                        <m:r>
                          <a:rPr kumimoji="1" lang="en-US" altLang="ja-JP" sz="1600" b="0" i="1" smtClean="0">
                            <a:latin typeface="Cambria Math" panose="02040503050406030204" pitchFamily="18" charset="0"/>
                          </a:rPr>
                          <m:t>𝐵</m:t>
                        </m:r>
                      </m:sub>
                    </m:sSub>
                  </m:oMath>
                </a14:m>
                <a:r>
                  <a:rPr lang="en-US" altLang="ja-JP" sz="1600" dirty="0"/>
                  <a:t>: the number of data in a batch, </a:t>
                </a:r>
                <a14:m>
                  <m:oMath xmlns:m="http://schemas.openxmlformats.org/officeDocument/2006/math">
                    <m:sSub>
                      <m:sSubPr>
                        <m:ctrlPr>
                          <a:rPr lang="en-US" altLang="ja-JP" sz="1600" i="1">
                            <a:latin typeface="Cambria Math" panose="02040503050406030204" pitchFamily="18" charset="0"/>
                          </a:rPr>
                        </m:ctrlPr>
                      </m:sSubPr>
                      <m:e>
                        <m:r>
                          <a:rPr lang="ja-JP" altLang="en-US" sz="1600" b="0" i="1" smtClean="0">
                            <a:latin typeface="Cambria Math" panose="02040503050406030204" pitchFamily="18" charset="0"/>
                          </a:rPr>
                          <m:t>𝜏</m:t>
                        </m:r>
                      </m:e>
                      <m:sub>
                        <m:r>
                          <a:rPr lang="en-US" altLang="ja-JP" sz="1600" i="1">
                            <a:latin typeface="Cambria Math" panose="02040503050406030204" pitchFamily="18" charset="0"/>
                          </a:rPr>
                          <m:t>𝑖</m:t>
                        </m:r>
                      </m:sub>
                    </m:sSub>
                  </m:oMath>
                </a14:m>
                <a:r>
                  <a:rPr lang="en-US" altLang="ja-JP" sz="1600" dirty="0"/>
                  <a:t>: temperature parameter </a:t>
                </a:r>
              </a:p>
            </p:txBody>
          </p:sp>
        </mc:Choice>
        <mc:Fallback xmlns="">
          <p:sp>
            <p:nvSpPr>
              <p:cNvPr id="9" name="テキスト ボックス 8">
                <a:extLst>
                  <a:ext uri="{FF2B5EF4-FFF2-40B4-BE49-F238E27FC236}">
                    <a16:creationId xmlns:a16="http://schemas.microsoft.com/office/drawing/2014/main" id="{7A355091-F97D-D7C2-BF56-2CE57CF207F1}"/>
                  </a:ext>
                </a:extLst>
              </p:cNvPr>
              <p:cNvSpPr txBox="1">
                <a:spLocks noRot="1" noChangeAspect="1" noMove="1" noResize="1" noEditPoints="1" noAdjustHandles="1" noChangeArrowheads="1" noChangeShapeType="1" noTextEdit="1"/>
              </p:cNvSpPr>
              <p:nvPr/>
            </p:nvSpPr>
            <p:spPr>
              <a:xfrm>
                <a:off x="6435777" y="5328491"/>
                <a:ext cx="5666311" cy="604589"/>
              </a:xfrm>
              <a:prstGeom prst="rect">
                <a:avLst/>
              </a:prstGeom>
              <a:blipFill>
                <a:blip r:embed="rId3"/>
                <a:stretch>
                  <a:fillRect t="-3030" r="-1399" b="-13131"/>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7238A3B3-F3BD-DD18-16D4-843BA10A14BE}"/>
              </a:ext>
            </a:extLst>
          </p:cNvPr>
          <p:cNvPicPr>
            <a:picLocks noChangeAspect="1"/>
          </p:cNvPicPr>
          <p:nvPr/>
        </p:nvPicPr>
        <p:blipFill>
          <a:blip r:embed="rId4"/>
          <a:srcRect r="4255"/>
          <a:stretch/>
        </p:blipFill>
        <p:spPr>
          <a:xfrm>
            <a:off x="344772" y="2214321"/>
            <a:ext cx="5411451" cy="331653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F55293D-EA11-378C-1942-DE20D4B6CFDE}"/>
                  </a:ext>
                </a:extLst>
              </p:cNvPr>
              <p:cNvSpPr txBox="1"/>
              <p:nvPr/>
            </p:nvSpPr>
            <p:spPr>
              <a:xfrm>
                <a:off x="5862404" y="2070063"/>
                <a:ext cx="4927533" cy="69147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𝑢𝑛𝑠𝑢𝑝</m:t>
                          </m:r>
                        </m:sub>
                      </m:sSub>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1</m:t>
                          </m:r>
                        </m:num>
                        <m:den>
                          <m:r>
                            <a:rPr kumimoji="1" lang="en-US" altLang="ja-JP" sz="2400" b="0" i="1" smtClean="0">
                              <a:latin typeface="Cambria Math" panose="02040503050406030204" pitchFamily="18" charset="0"/>
                            </a:rPr>
                            <m:t>2</m:t>
                          </m:r>
                        </m:den>
                      </m:f>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𝐷</m:t>
                      </m:r>
                      <m:d>
                        <m:dPr>
                          <m:ctrlPr>
                            <a:rPr kumimoji="1" lang="en-US" altLang="ja-JP" sz="2400" b="0" i="1" smtClean="0">
                              <a:latin typeface="Cambria Math" panose="02040503050406030204" pitchFamily="18" charset="0"/>
                            </a:rPr>
                          </m:ctrlPr>
                        </m:dPr>
                        <m:e>
                          <m:sSub>
                            <m:sSubPr>
                              <m:ctrlPr>
                                <a:rPr kumimoji="1" lang="en-US" altLang="ja-JP" sz="2400" b="0" i="1" smtClean="0">
                                  <a:latin typeface="Cambria Math" panose="02040503050406030204" pitchFamily="18" charset="0"/>
                                </a:rPr>
                              </m:ctrlPr>
                            </m:sSubPr>
                            <m:e>
                              <m:r>
                                <a:rPr kumimoji="1" lang="en-US" altLang="ja-JP" sz="2400" b="1" i="1" smtClean="0">
                                  <a:latin typeface="Cambria Math" panose="02040503050406030204" pitchFamily="18" charset="0"/>
                                </a:rPr>
                                <m:t>𝒑</m:t>
                              </m:r>
                            </m:e>
                            <m:sub>
                              <m:r>
                                <a:rPr kumimoji="1" lang="en-US" altLang="ja-JP" sz="2400" b="0" i="1" smtClean="0">
                                  <a:latin typeface="Cambria Math" panose="02040503050406030204" pitchFamily="18" charset="0"/>
                                </a:rPr>
                                <m:t>1, </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𝑧</m:t>
                              </m:r>
                            </m:e>
                            <m:sub>
                              <m:r>
                                <a:rPr lang="en-US" altLang="ja-JP" sz="2400" b="0" i="1" smtClean="0">
                                  <a:latin typeface="Cambria Math" panose="02040503050406030204" pitchFamily="18" charset="0"/>
                                </a:rPr>
                                <m:t>2</m:t>
                              </m:r>
                              <m:r>
                                <a:rPr lang="en-US" altLang="ja-JP" sz="2400" i="1">
                                  <a:latin typeface="Cambria Math" panose="02040503050406030204" pitchFamily="18" charset="0"/>
                                </a:rPr>
                                <m:t> </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𝐷</m:t>
                      </m:r>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1" i="1">
                                  <a:latin typeface="Cambria Math" panose="02040503050406030204" pitchFamily="18" charset="0"/>
                                </a:rPr>
                                <m:t>𝒑</m:t>
                              </m:r>
                            </m:e>
                            <m:sub>
                              <m:r>
                                <a:rPr lang="en-US" altLang="ja-JP" sz="2400" b="0" i="1" smtClean="0">
                                  <a:latin typeface="Cambria Math" panose="02040503050406030204" pitchFamily="18" charset="0"/>
                                </a:rPr>
                                <m:t>2</m:t>
                              </m:r>
                              <m:r>
                                <a:rPr lang="en-US" altLang="ja-JP" sz="2400" i="1">
                                  <a:latin typeface="Cambria Math" panose="02040503050406030204" pitchFamily="18" charset="0"/>
                                </a:rPr>
                                <m:t>, </m:t>
                              </m:r>
                            </m:sub>
                          </m:sSub>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𝑧</m:t>
                              </m:r>
                            </m:e>
                            <m:sub>
                              <m:r>
                                <a:rPr lang="en-US" altLang="ja-JP" sz="2400" i="1">
                                  <a:latin typeface="Cambria Math" panose="02040503050406030204" pitchFamily="18" charset="0"/>
                                </a:rPr>
                                <m:t>1 </m:t>
                              </m:r>
                            </m:sub>
                          </m:sSub>
                        </m:e>
                      </m:d>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6F55293D-EA11-378C-1942-DE20D4B6CFDE}"/>
                  </a:ext>
                </a:extLst>
              </p:cNvPr>
              <p:cNvSpPr txBox="1">
                <a:spLocks noRot="1" noChangeAspect="1" noMove="1" noResize="1" noEditPoints="1" noAdjustHandles="1" noChangeArrowheads="1" noChangeShapeType="1" noTextEdit="1"/>
              </p:cNvSpPr>
              <p:nvPr/>
            </p:nvSpPr>
            <p:spPr>
              <a:xfrm>
                <a:off x="5862404" y="2070063"/>
                <a:ext cx="4927533" cy="69147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B87623B-1F06-E9FF-1813-62219BFCECD4}"/>
                  </a:ext>
                </a:extLst>
              </p:cNvPr>
              <p:cNvSpPr txBox="1"/>
              <p:nvPr/>
            </p:nvSpPr>
            <p:spPr>
              <a:xfrm>
                <a:off x="6435778" y="2956036"/>
                <a:ext cx="5666311" cy="358368"/>
              </a:xfrm>
              <a:prstGeom prst="rect">
                <a:avLst/>
              </a:prstGeom>
              <a:noFill/>
            </p:spPr>
            <p:txBody>
              <a:bodyPr wrap="square">
                <a:spAutoFit/>
              </a:bodyPr>
              <a:lstStyle/>
              <a:p>
                <a14:m>
                  <m:oMath xmlns:m="http://schemas.openxmlformats.org/officeDocument/2006/math">
                    <m:sSub>
                      <m:sSubPr>
                        <m:ctrlPr>
                          <a:rPr lang="en-US" altLang="ja-JP" sz="1600" i="1" smtClean="0">
                            <a:latin typeface="Cambria Math" panose="02040503050406030204" pitchFamily="18" charset="0"/>
                          </a:rPr>
                        </m:ctrlPr>
                      </m:sSubPr>
                      <m:e>
                        <m:r>
                          <a:rPr lang="en-US" altLang="ja-JP" sz="1600" b="1" i="1" smtClean="0">
                            <a:latin typeface="Cambria Math" panose="02040503050406030204" pitchFamily="18" charset="0"/>
                          </a:rPr>
                          <m:t>𝒑</m:t>
                        </m:r>
                      </m:e>
                      <m:sub>
                        <m:r>
                          <a:rPr lang="en-US" altLang="ja-JP" sz="1600" b="1" i="1" smtClean="0">
                            <a:latin typeface="Cambria Math" panose="02040503050406030204" pitchFamily="18" charset="0"/>
                          </a:rPr>
                          <m:t>𝒊</m:t>
                        </m:r>
                      </m:sub>
                    </m:sSub>
                  </m:oMath>
                </a14:m>
                <a:r>
                  <a:rPr lang="en-US" altLang="ja-JP" sz="1600" dirty="0"/>
                  <a:t>: projection vectors, </a:t>
                </a:r>
                <a14:m>
                  <m:oMath xmlns:m="http://schemas.openxmlformats.org/officeDocument/2006/math">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𝑧</m:t>
                        </m:r>
                      </m:e>
                      <m:sub>
                        <m:r>
                          <a:rPr kumimoji="1" lang="en-US" altLang="ja-JP" sz="1600" b="0" i="1" smtClean="0">
                            <a:latin typeface="Cambria Math" panose="02040503050406030204" pitchFamily="18" charset="0"/>
                          </a:rPr>
                          <m:t>𝑗</m:t>
                        </m:r>
                      </m:sub>
                    </m:sSub>
                  </m:oMath>
                </a14:m>
                <a:r>
                  <a:rPr lang="en-US" altLang="ja-JP" sz="1600" dirty="0"/>
                  <a:t>: latent vectors, </a:t>
                </a:r>
                <a14:m>
                  <m:oMath xmlns:m="http://schemas.openxmlformats.org/officeDocument/2006/math">
                    <m:r>
                      <a:rPr lang="en-US" altLang="ja-JP" sz="1600" i="1">
                        <a:latin typeface="Cambria Math" panose="02040503050406030204" pitchFamily="18" charset="0"/>
                      </a:rPr>
                      <m:t>𝐷</m:t>
                    </m:r>
                  </m:oMath>
                </a14:m>
                <a:r>
                  <a:rPr lang="en-US" altLang="ja-JP" sz="1600" dirty="0"/>
                  <a:t>: cosine similarity</a:t>
                </a:r>
              </a:p>
            </p:txBody>
          </p:sp>
        </mc:Choice>
        <mc:Fallback xmlns="">
          <p:sp>
            <p:nvSpPr>
              <p:cNvPr id="13" name="テキスト ボックス 12">
                <a:extLst>
                  <a:ext uri="{FF2B5EF4-FFF2-40B4-BE49-F238E27FC236}">
                    <a16:creationId xmlns:a16="http://schemas.microsoft.com/office/drawing/2014/main" id="{FB87623B-1F06-E9FF-1813-62219BFCECD4}"/>
                  </a:ext>
                </a:extLst>
              </p:cNvPr>
              <p:cNvSpPr txBox="1">
                <a:spLocks noRot="1" noChangeAspect="1" noMove="1" noResize="1" noEditPoints="1" noAdjustHandles="1" noChangeArrowheads="1" noChangeShapeType="1" noTextEdit="1"/>
              </p:cNvSpPr>
              <p:nvPr/>
            </p:nvSpPr>
            <p:spPr>
              <a:xfrm>
                <a:off x="6435778" y="2956036"/>
                <a:ext cx="5666311" cy="358368"/>
              </a:xfrm>
              <a:prstGeom prst="rect">
                <a:avLst/>
              </a:prstGeom>
              <a:blipFill>
                <a:blip r:embed="rId6"/>
                <a:stretch>
                  <a:fillRect t="-5085" b="-152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75412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82955E-ECA0-451C-95A7-40E53993A21A}"/>
              </a:ext>
            </a:extLst>
          </p:cNvPr>
          <p:cNvSpPr>
            <a:spLocks noGrp="1"/>
          </p:cNvSpPr>
          <p:nvPr>
            <p:ph type="title"/>
          </p:nvPr>
        </p:nvSpPr>
        <p:spPr/>
        <p:txBody>
          <a:bodyPr/>
          <a:lstStyle/>
          <a:p>
            <a:r>
              <a:rPr kumimoji="1" lang="ja-JP" altLang="en-US" dirty="0"/>
              <a:t>数値実験</a:t>
            </a:r>
            <a:r>
              <a:rPr kumimoji="1" lang="en-US" altLang="ja-JP" dirty="0"/>
              <a:t>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FAE3A0-16A6-6E07-E54E-81C66897B793}"/>
                  </a:ext>
                </a:extLst>
              </p:cNvPr>
              <p:cNvSpPr>
                <a:spLocks noGrp="1"/>
              </p:cNvSpPr>
              <p:nvPr>
                <p:ph idx="1"/>
              </p:nvPr>
            </p:nvSpPr>
            <p:spPr/>
            <p:txBody>
              <a:bodyPr/>
              <a:lstStyle/>
              <a:p>
                <a:r>
                  <a:rPr kumimoji="1" lang="en-US" altLang="ja-JP" sz="2400" dirty="0"/>
                  <a:t>Average Accuracy (</a:t>
                </a:r>
                <a14:m>
                  <m:oMath xmlns:m="http://schemas.openxmlformats.org/officeDocument/2006/math">
                    <m:sSub>
                      <m:sSubPr>
                        <m:ctrlPr>
                          <a:rPr kumimoji="1" lang="en-US" altLang="ja-JP" sz="2400" b="0" i="1" smtClean="0">
                            <a:latin typeface="Cambria Math" panose="02040503050406030204" pitchFamily="18" charset="0"/>
                          </a:rPr>
                        </m:ctrlPr>
                      </m:sSubPr>
                      <m:e>
                        <m:r>
                          <m:rPr>
                            <m:sty m:val="p"/>
                          </m:rPr>
                          <a:rPr kumimoji="1" lang="en-US" altLang="ja-JP" sz="2400" b="0" i="0" smtClean="0">
                            <a:latin typeface="Cambria Math" panose="02040503050406030204" pitchFamily="18" charset="0"/>
                          </a:rPr>
                          <m:t>ACC</m:t>
                        </m:r>
                      </m:e>
                      <m:sub>
                        <m:r>
                          <a:rPr kumimoji="1" lang="en-US" altLang="ja-JP" sz="2400" b="0" i="1" smtClean="0">
                            <a:latin typeface="Cambria Math" panose="02040503050406030204" pitchFamily="18" charset="0"/>
                          </a:rPr>
                          <m:t>𝑇</m:t>
                        </m:r>
                      </m:sub>
                    </m:sSub>
                  </m:oMath>
                </a14:m>
                <a:r>
                  <a:rPr kumimoji="1" lang="en-US" altLang="ja-JP" sz="2400" dirty="0"/>
                  <a:t>)</a:t>
                </a:r>
                <a:r>
                  <a:rPr kumimoji="1" lang="en-US" altLang="ja-JP" sz="2800" dirty="0"/>
                  <a:t> : </a:t>
                </a:r>
                <a14:m>
                  <m:oMath xmlns:m="http://schemas.openxmlformats.org/officeDocument/2006/math">
                    <m:r>
                      <a:rPr lang="en-US" altLang="ja-JP" sz="2000" i="1">
                        <a:latin typeface="Cambria Math" panose="02040503050406030204" pitchFamily="18" charset="0"/>
                      </a:rPr>
                      <m:t>𝑇</m:t>
                    </m:r>
                    <m:r>
                      <a:rPr lang="ja-JP" altLang="en-US" sz="2000" i="1">
                        <a:latin typeface="Cambria Math" panose="02040503050406030204" pitchFamily="18" charset="0"/>
                      </a:rPr>
                      <m:t>番目</m:t>
                    </m:r>
                  </m:oMath>
                </a14:m>
                <a:r>
                  <a:rPr lang="ja-JP" altLang="en-US" sz="1800" dirty="0"/>
                  <a:t>のタスクまでの平均精度</a:t>
                </a:r>
                <a:endParaRPr lang="en-US" altLang="ja-JP" sz="1800" dirty="0"/>
              </a:p>
              <a:p>
                <a:endParaRPr lang="en-US" altLang="ja-JP" sz="2400" dirty="0"/>
              </a:p>
            </p:txBody>
          </p:sp>
        </mc:Choice>
        <mc:Fallback xmlns="">
          <p:sp>
            <p:nvSpPr>
              <p:cNvPr id="3" name="コンテンツ プレースホルダー 2">
                <a:extLst>
                  <a:ext uri="{FF2B5EF4-FFF2-40B4-BE49-F238E27FC236}">
                    <a16:creationId xmlns:a16="http://schemas.microsoft.com/office/drawing/2014/main" id="{2AFAE3A0-16A6-6E07-E54E-81C66897B793}"/>
                  </a:ext>
                </a:extLst>
              </p:cNvPr>
              <p:cNvSpPr>
                <a:spLocks noGrp="1" noRot="1" noChangeAspect="1" noMove="1" noResize="1" noEditPoints="1" noAdjustHandles="1" noChangeArrowheads="1" noChangeShapeType="1" noTextEdit="1"/>
              </p:cNvSpPr>
              <p:nvPr>
                <p:ph idx="1"/>
              </p:nvPr>
            </p:nvSpPr>
            <p:spPr>
              <a:blipFill>
                <a:blip r:embed="rId3"/>
                <a:stretch>
                  <a:fillRect l="-789" t="-1176"/>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BA43586F-AA73-85FE-25AA-A5179173D0E3}"/>
              </a:ext>
            </a:extLst>
          </p:cNvPr>
          <p:cNvSpPr>
            <a:spLocks noGrp="1"/>
          </p:cNvSpPr>
          <p:nvPr>
            <p:ph type="sldNum" sz="quarter" idx="12"/>
          </p:nvPr>
        </p:nvSpPr>
        <p:spPr/>
        <p:txBody>
          <a:bodyPr/>
          <a:lstStyle/>
          <a:p>
            <a:fld id="{B5C67937-D10B-4F1B-BCB2-26B69D4AE1E2}" type="slidenum">
              <a:rPr kumimoji="1" lang="ja-JP" altLang="en-US" smtClean="0"/>
              <a:pPr/>
              <a:t>32</a:t>
            </a:fld>
            <a:endParaRPr kumimoji="1" lang="ja-JP" altLang="en-US" dirty="0"/>
          </a:p>
        </p:txBody>
      </p:sp>
      <p:sp>
        <p:nvSpPr>
          <p:cNvPr id="5" name="テキスト プレースホルダー 4">
            <a:extLst>
              <a:ext uri="{FF2B5EF4-FFF2-40B4-BE49-F238E27FC236}">
                <a16:creationId xmlns:a16="http://schemas.microsoft.com/office/drawing/2014/main" id="{4A714B23-04B4-95D1-AE49-F5222073D825}"/>
              </a:ext>
            </a:extLst>
          </p:cNvPr>
          <p:cNvSpPr>
            <a:spLocks noGrp="1"/>
          </p:cNvSpPr>
          <p:nvPr>
            <p:ph type="body" sz="quarter" idx="13"/>
          </p:nvPr>
        </p:nvSpPr>
        <p:spPr/>
        <p:txBody>
          <a:bodyPr/>
          <a:lstStyle/>
          <a:p>
            <a:r>
              <a:rPr kumimoji="1" lang="ja-JP" altLang="en-US" dirty="0"/>
              <a:t>評価指標</a:t>
            </a:r>
          </a:p>
        </p:txBody>
      </p:sp>
      <p:graphicFrame>
        <p:nvGraphicFramePr>
          <p:cNvPr id="6" name="表 5">
            <a:extLst>
              <a:ext uri="{FF2B5EF4-FFF2-40B4-BE49-F238E27FC236}">
                <a16:creationId xmlns:a16="http://schemas.microsoft.com/office/drawing/2014/main" id="{6DDB3501-1186-F716-F757-4147692FA920}"/>
              </a:ext>
            </a:extLst>
          </p:cNvPr>
          <p:cNvGraphicFramePr>
            <a:graphicFrameLocks noGrp="1"/>
          </p:cNvGraphicFramePr>
          <p:nvPr>
            <p:extLst>
              <p:ext uri="{D42A27DB-BD31-4B8C-83A1-F6EECF244321}">
                <p14:modId xmlns:p14="http://schemas.microsoft.com/office/powerpoint/2010/main" val="2227953480"/>
              </p:ext>
            </p:extLst>
          </p:nvPr>
        </p:nvGraphicFramePr>
        <p:xfrm>
          <a:off x="2515383" y="3850106"/>
          <a:ext cx="7161233" cy="2520002"/>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4224315991"/>
                    </a:ext>
                  </a:extLst>
                </a:gridCol>
                <a:gridCol w="456950">
                  <a:extLst>
                    <a:ext uri="{9D8B030D-6E8A-4147-A177-3AD203B41FA5}">
                      <a16:colId xmlns:a16="http://schemas.microsoft.com/office/drawing/2014/main" val="1099425467"/>
                    </a:ext>
                  </a:extLst>
                </a:gridCol>
                <a:gridCol w="809963">
                  <a:extLst>
                    <a:ext uri="{9D8B030D-6E8A-4147-A177-3AD203B41FA5}">
                      <a16:colId xmlns:a16="http://schemas.microsoft.com/office/drawing/2014/main" val="3126496743"/>
                    </a:ext>
                  </a:extLst>
                </a:gridCol>
                <a:gridCol w="809963">
                  <a:extLst>
                    <a:ext uri="{9D8B030D-6E8A-4147-A177-3AD203B41FA5}">
                      <a16:colId xmlns:a16="http://schemas.microsoft.com/office/drawing/2014/main" val="1316406476"/>
                    </a:ext>
                  </a:extLst>
                </a:gridCol>
                <a:gridCol w="809963">
                  <a:extLst>
                    <a:ext uri="{9D8B030D-6E8A-4147-A177-3AD203B41FA5}">
                      <a16:colId xmlns:a16="http://schemas.microsoft.com/office/drawing/2014/main" val="1370137398"/>
                    </a:ext>
                  </a:extLst>
                </a:gridCol>
                <a:gridCol w="809963">
                  <a:extLst>
                    <a:ext uri="{9D8B030D-6E8A-4147-A177-3AD203B41FA5}">
                      <a16:colId xmlns:a16="http://schemas.microsoft.com/office/drawing/2014/main" val="2924415366"/>
                    </a:ext>
                  </a:extLst>
                </a:gridCol>
                <a:gridCol w="809963">
                  <a:extLst>
                    <a:ext uri="{9D8B030D-6E8A-4147-A177-3AD203B41FA5}">
                      <a16:colId xmlns:a16="http://schemas.microsoft.com/office/drawing/2014/main" val="1021429023"/>
                    </a:ext>
                  </a:extLst>
                </a:gridCol>
                <a:gridCol w="1282868">
                  <a:extLst>
                    <a:ext uri="{9D8B030D-6E8A-4147-A177-3AD203B41FA5}">
                      <a16:colId xmlns:a16="http://schemas.microsoft.com/office/drawing/2014/main" val="659660346"/>
                    </a:ext>
                  </a:extLst>
                </a:gridCol>
              </a:tblGrid>
              <a:tr h="406476">
                <a:tc rowSpan="2" gridSpan="2">
                  <a:txBody>
                    <a:bodyPr/>
                    <a:lstStyle/>
                    <a:p>
                      <a:pPr algn="ctr"/>
                      <a:r>
                        <a:rPr kumimoji="1" lang="en-US" altLang="ja-JP" sz="2000" dirty="0"/>
                        <a:t>Accuracy</a:t>
                      </a:r>
                      <a:endParaRPr kumimoji="1" lang="ja-JP" altLang="en-US" sz="1800" dirty="0"/>
                    </a:p>
                  </a:txBody>
                  <a:tcPr anchor="ctr">
                    <a:lnR w="12700" cap="flat" cmpd="sng" algn="ctr">
                      <a:solidFill>
                        <a:schemeClr val="tx1"/>
                      </a:solidFill>
                      <a:prstDash val="solid"/>
                      <a:round/>
                      <a:headEnd type="none" w="med" len="med"/>
                      <a:tailEnd type="none" w="med" len="med"/>
                    </a:lnR>
                  </a:tcPr>
                </a:tc>
                <a:tc rowSpan="2" hMerge="1">
                  <a:txBody>
                    <a:bodyPr/>
                    <a:lstStyle/>
                    <a:p>
                      <a:endParaRPr kumimoji="1" lang="ja-JP" altLang="en-US" dirty="0"/>
                    </a:p>
                  </a:txBody>
                  <a:tcPr/>
                </a:tc>
                <a:tc gridSpan="5">
                  <a:txBody>
                    <a:bodyPr/>
                    <a:lstStyle/>
                    <a:p>
                      <a:pPr algn="ctr"/>
                      <a:r>
                        <a:rPr kumimoji="1" lang="ja-JP" altLang="en-US" sz="1800" dirty="0"/>
                        <a:t>テスト時のタスクインデックス</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2">
                  <a:txBody>
                    <a:bodyPr/>
                    <a:lstStyle/>
                    <a:p>
                      <a:pPr algn="ctr"/>
                      <a:r>
                        <a:rPr kumimoji="1" lang="en-US" altLang="ja-JP" sz="1600" dirty="0"/>
                        <a:t>Average</a:t>
                      </a:r>
                    </a:p>
                    <a:p>
                      <a:pPr algn="ctr"/>
                      <a:r>
                        <a:rPr kumimoji="1" lang="en-US" altLang="ja-JP" sz="1600" dirty="0"/>
                        <a:t>Accuracy</a:t>
                      </a:r>
                      <a:endParaRPr kumimoji="1" lang="ja-JP" altLang="en-US" sz="1400"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185073"/>
                  </a:ext>
                </a:extLst>
              </a:tr>
              <a:tr h="406476">
                <a:tc gridSpan="2" vMerge="1">
                  <a:txBody>
                    <a:bodyPr/>
                    <a:lstStyle/>
                    <a:p>
                      <a:endParaRPr kumimoji="1" lang="ja-JP" altLang="en-US" dirty="0"/>
                    </a:p>
                  </a:txBody>
                  <a:tcPr/>
                </a:tc>
                <a:tc hMerge="1" vMerge="1">
                  <a:txBody>
                    <a:bodyPr/>
                    <a:lstStyle/>
                    <a:p>
                      <a:endParaRPr kumimoji="1" lang="ja-JP" altLang="en-US" dirty="0"/>
                    </a:p>
                  </a:txBody>
                  <a:tcPr/>
                </a:tc>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t>2</a:t>
                      </a:r>
                      <a:endParaRPr kumimoji="1" lang="ja-JP" altLang="en-US" sz="16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t>3</a:t>
                      </a:r>
                      <a:endParaRPr kumimoji="1" lang="ja-JP" altLang="en-US" sz="16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t>4</a:t>
                      </a:r>
                      <a:endParaRPr kumimoji="1" lang="ja-JP" altLang="en-US" sz="16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dirty="0"/>
                        <a:t>5</a:t>
                      </a:r>
                      <a:endParaRPr kumimoji="1" lang="ja-JP" altLang="en-US" sz="1600" dirty="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kumimoji="1" lang="ja-JP" altLang="en-US" dirty="0"/>
                    </a:p>
                  </a:txBody>
                  <a:tcPr/>
                </a:tc>
                <a:extLst>
                  <a:ext uri="{0D108BD9-81ED-4DB2-BD59-A6C34878D82A}">
                    <a16:rowId xmlns:a16="http://schemas.microsoft.com/office/drawing/2014/main" val="1848692104"/>
                  </a:ext>
                </a:extLst>
              </a:tr>
              <a:tr h="341410">
                <a:tc rowSpan="5">
                  <a:txBody>
                    <a:bodyPr/>
                    <a:lstStyle/>
                    <a:p>
                      <a:pPr algn="ctr"/>
                      <a:r>
                        <a:rPr kumimoji="1" lang="ja-JP" altLang="en-US" sz="1800" dirty="0"/>
                        <a:t>トレーニング時のタスクインデックス</a:t>
                      </a:r>
                      <a:endParaRPr kumimoji="1" lang="en-US" altLang="ja-JP" sz="1800" dirty="0"/>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sz="1600" dirty="0"/>
                        <a:t>1</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400" dirty="0"/>
                        <a:t>77.1</a:t>
                      </a:r>
                      <a:endParaRPr kumimoji="1" lang="ja-JP" altLang="en-US"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gridSpan="2">
                  <a:txBody>
                    <a:bodyPr/>
                    <a:lstStyle/>
                    <a:p>
                      <a:pPr algn="ctr"/>
                      <a:endParaRPr kumimoji="1" lang="ja-JP" altLang="en-US" sz="14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a:endParaRPr kumimoji="1" lang="ja-JP" altLang="en-US"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kumimoji="1" lang="en-US" altLang="ja-JP" sz="1400" dirty="0"/>
                        <a:t>77.1</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3052912"/>
                  </a:ext>
                </a:extLst>
              </a:tr>
              <a:tr h="341410">
                <a:tc vMerge="1">
                  <a:txBody>
                    <a:bodyPr/>
                    <a:lstStyle/>
                    <a:p>
                      <a:endParaRPr kumimoji="1" lang="ja-JP" altLang="en-US" dirty="0"/>
                    </a:p>
                  </a:txBody>
                  <a:tcPr/>
                </a:tc>
                <a:tc>
                  <a:txBody>
                    <a:bodyPr/>
                    <a:lstStyle/>
                    <a:p>
                      <a:pPr algn="ctr"/>
                      <a:r>
                        <a:rPr kumimoji="1" lang="en-US" altLang="ja-JP" sz="1600" dirty="0"/>
                        <a:t>2</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73.5</a:t>
                      </a:r>
                      <a:endParaRPr kumimoji="1" lang="ja-JP" alt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75.6</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74.6</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2710652"/>
                  </a:ext>
                </a:extLst>
              </a:tr>
              <a:tr h="341410">
                <a:tc vMerge="1">
                  <a:txBody>
                    <a:bodyPr/>
                    <a:lstStyle/>
                    <a:p>
                      <a:endParaRPr kumimoji="1" lang="ja-JP" altLang="en-US" dirty="0"/>
                    </a:p>
                  </a:txBody>
                  <a:tcPr/>
                </a:tc>
                <a:tc>
                  <a:txBody>
                    <a:bodyPr/>
                    <a:lstStyle/>
                    <a:p>
                      <a:pPr algn="ctr"/>
                      <a:r>
                        <a:rPr kumimoji="1" lang="en-US" altLang="ja-JP" sz="1600" dirty="0"/>
                        <a:t>3</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75.2</a:t>
                      </a:r>
                      <a:endParaRPr kumimoji="1" lang="ja-JP" alt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69.2</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81.6</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75.3</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2153012"/>
                  </a:ext>
                </a:extLst>
              </a:tr>
              <a:tr h="341410">
                <a:tc vMerge="1">
                  <a:txBody>
                    <a:bodyPr/>
                    <a:lstStyle/>
                    <a:p>
                      <a:endParaRPr kumimoji="1" lang="ja-JP" altLang="en-US" dirty="0"/>
                    </a:p>
                  </a:txBody>
                  <a:tcPr/>
                </a:tc>
                <a:tc>
                  <a:txBody>
                    <a:bodyPr/>
                    <a:lstStyle/>
                    <a:p>
                      <a:pPr algn="ctr"/>
                      <a:r>
                        <a:rPr kumimoji="1" lang="en-US" altLang="ja-JP" sz="1600" dirty="0"/>
                        <a:t>4</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74.1</a:t>
                      </a:r>
                      <a:endParaRPr kumimoji="1" lang="ja-JP" alt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68.8</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75.9</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79.8</a:t>
                      </a:r>
                      <a:endParaRPr kumimoji="1" lang="ja-JP"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kumimoji="1" lang="en-US" altLang="ja-JP" sz="1400" dirty="0"/>
                        <a:t>74.7</a:t>
                      </a:r>
                      <a:endParaRPr kumimoji="1" lang="ja-JP"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2739638"/>
                  </a:ext>
                </a:extLst>
              </a:tr>
              <a:tr h="341410">
                <a:tc vMerge="1">
                  <a:txBody>
                    <a:bodyPr/>
                    <a:lstStyle/>
                    <a:p>
                      <a:endParaRPr kumimoji="1" lang="ja-JP" altLang="en-US" dirty="0"/>
                    </a:p>
                  </a:txBody>
                  <a:tcPr/>
                </a:tc>
                <a:tc>
                  <a:txBody>
                    <a:bodyPr/>
                    <a:lstStyle/>
                    <a:p>
                      <a:pPr algn="ctr"/>
                      <a:r>
                        <a:rPr kumimoji="1" lang="en-US" altLang="ja-JP" sz="1600" dirty="0"/>
                        <a:t>5</a:t>
                      </a: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t>76.8</a:t>
                      </a:r>
                      <a:endParaRPr kumimoji="1" lang="ja-JP" altLang="en-US"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t>70.1</a:t>
                      </a:r>
                      <a:endParaRPr kumimoji="1" lang="ja-JP" alt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t>75.2</a:t>
                      </a:r>
                      <a:endParaRPr kumimoji="1" lang="ja-JP" alt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t>74.3</a:t>
                      </a:r>
                      <a:endParaRPr kumimoji="1" lang="ja-JP" altLang="en-US" sz="14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dirty="0"/>
                        <a:t>82.3</a:t>
                      </a:r>
                      <a:endParaRPr kumimoji="1" lang="ja-JP" altLang="en-US"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400" b="1" dirty="0">
                          <a:solidFill>
                            <a:srgbClr val="FF0000"/>
                          </a:solidFill>
                        </a:rPr>
                        <a:t>75.7</a:t>
                      </a:r>
                      <a:endParaRPr kumimoji="1" lang="ja-JP" altLang="en-US" sz="14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6904047"/>
                  </a:ext>
                </a:extLst>
              </a:tr>
            </a:tbl>
          </a:graphicData>
        </a:graphic>
      </p:graphicFrame>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5331C35-04D5-AF51-73F3-05C7D1DB64D9}"/>
                  </a:ext>
                </a:extLst>
              </p:cNvPr>
              <p:cNvSpPr txBox="1"/>
              <p:nvPr/>
            </p:nvSpPr>
            <p:spPr>
              <a:xfrm>
                <a:off x="872836" y="1913196"/>
                <a:ext cx="3096491" cy="96853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m:rPr>
                              <m:sty m:val="p"/>
                            </m:rPr>
                            <a:rPr kumimoji="1" lang="en-US" altLang="ja-JP" sz="2000" b="0" i="0" smtClean="0">
                              <a:latin typeface="Cambria Math" panose="02040503050406030204" pitchFamily="18" charset="0"/>
                            </a:rPr>
                            <m:t>ACC</m:t>
                          </m:r>
                        </m:e>
                        <m:sub>
                          <m:r>
                            <a:rPr kumimoji="1" lang="en-US" altLang="ja-JP" sz="2000" b="0" i="1" smtClean="0">
                              <a:latin typeface="Cambria Math" panose="02040503050406030204" pitchFamily="18" charset="0"/>
                            </a:rPr>
                            <m:t>𝑇</m:t>
                          </m:r>
                        </m:sub>
                      </m:sSub>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r>
                            <a:rPr lang="en-US" altLang="ja-JP" sz="2000" i="1">
                              <a:latin typeface="Cambria Math" panose="02040503050406030204" pitchFamily="18" charset="0"/>
                            </a:rPr>
                            <m:t>1</m:t>
                          </m:r>
                        </m:num>
                        <m:den>
                          <m:r>
                            <a:rPr lang="en-US" altLang="ja-JP" sz="2000" b="0" i="1" smtClean="0">
                              <a:latin typeface="Cambria Math" panose="02040503050406030204" pitchFamily="18" charset="0"/>
                            </a:rPr>
                            <m:t>𝑇</m:t>
                          </m:r>
                        </m:den>
                      </m:f>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𝑖</m:t>
                          </m:r>
                          <m:r>
                            <a:rPr lang="en-US" altLang="ja-JP" sz="2000" i="1">
                              <a:latin typeface="Cambria Math" panose="02040503050406030204" pitchFamily="18" charset="0"/>
                            </a:rPr>
                            <m:t>=1</m:t>
                          </m:r>
                        </m:sub>
                        <m:sup>
                          <m:r>
                            <a:rPr lang="en-US" altLang="ja-JP" sz="2000" b="0" i="1" smtClean="0">
                              <a:latin typeface="Cambria Math" panose="02040503050406030204" pitchFamily="18" charset="0"/>
                            </a:rPr>
                            <m:t>𝑇</m:t>
                          </m:r>
                        </m:sup>
                        <m:e>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𝐴</m:t>
                              </m:r>
                            </m:e>
                            <m:sub>
                              <m:r>
                                <a:rPr lang="en-US" altLang="ja-JP" sz="2000" i="1">
                                  <a:latin typeface="Cambria Math" panose="02040503050406030204" pitchFamily="18" charset="0"/>
                                </a:rPr>
                                <m:t>𝑇</m:t>
                              </m:r>
                              <m:r>
                                <a:rPr lang="en-US" altLang="ja-JP" sz="2000" i="1">
                                  <a:latin typeface="Cambria Math" panose="02040503050406030204" pitchFamily="18" charset="0"/>
                                </a:rPr>
                                <m:t>,</m:t>
                              </m:r>
                              <m:r>
                                <a:rPr lang="en-US" altLang="ja-JP" sz="2000" i="1">
                                  <a:latin typeface="Cambria Math" panose="02040503050406030204" pitchFamily="18" charset="0"/>
                                </a:rPr>
                                <m:t>𝑖</m:t>
                              </m:r>
                            </m:sub>
                          </m:sSub>
                        </m:e>
                      </m:nary>
                    </m:oMath>
                  </m:oMathPara>
                </a14:m>
                <a:endParaRPr kumimoji="1" lang="ja-JP" altLang="en-US" sz="2000" dirty="0"/>
              </a:p>
            </p:txBody>
          </p:sp>
        </mc:Choice>
        <mc:Fallback xmlns="">
          <p:sp>
            <p:nvSpPr>
              <p:cNvPr id="7" name="テキスト ボックス 6">
                <a:extLst>
                  <a:ext uri="{FF2B5EF4-FFF2-40B4-BE49-F238E27FC236}">
                    <a16:creationId xmlns:a16="http://schemas.microsoft.com/office/drawing/2014/main" id="{75331C35-04D5-AF51-73F3-05C7D1DB64D9}"/>
                  </a:ext>
                </a:extLst>
              </p:cNvPr>
              <p:cNvSpPr txBox="1">
                <a:spLocks noRot="1" noChangeAspect="1" noMove="1" noResize="1" noEditPoints="1" noAdjustHandles="1" noChangeArrowheads="1" noChangeShapeType="1" noTextEdit="1"/>
              </p:cNvSpPr>
              <p:nvPr/>
            </p:nvSpPr>
            <p:spPr>
              <a:xfrm>
                <a:off x="872836" y="1913196"/>
                <a:ext cx="3096491" cy="968535"/>
              </a:xfrm>
              <a:prstGeom prst="rect">
                <a:avLst/>
              </a:prstGeom>
              <a:blipFill>
                <a:blip r:embed="rId4"/>
                <a:stretch>
                  <a:fillRect/>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8C0696FE-882C-C73C-3AF7-C921A79DBAD4}"/>
              </a:ext>
            </a:extLst>
          </p:cNvPr>
          <p:cNvSpPr/>
          <p:nvPr/>
        </p:nvSpPr>
        <p:spPr>
          <a:xfrm>
            <a:off x="4333730" y="5998633"/>
            <a:ext cx="4019118" cy="37147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82001BE0-D21B-969E-A6FD-0931B004A5FE}"/>
                  </a:ext>
                </a:extLst>
              </p:cNvPr>
              <p:cNvSpPr txBox="1"/>
              <p:nvPr/>
            </p:nvSpPr>
            <p:spPr>
              <a:xfrm>
                <a:off x="4410520" y="6358831"/>
                <a:ext cx="71597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panose="02040503050406030204" pitchFamily="18" charset="0"/>
                            </a:rPr>
                            <m:t>𝐴</m:t>
                          </m:r>
                        </m:e>
                        <m:sub>
                          <m:r>
                            <a:rPr lang="en-US" altLang="ja-JP" sz="1800" b="0" i="1" smtClean="0">
                              <a:solidFill>
                                <a:srgbClr val="FF0000"/>
                              </a:solidFill>
                              <a:latin typeface="Cambria Math" panose="02040503050406030204" pitchFamily="18" charset="0"/>
                            </a:rPr>
                            <m:t>5</m:t>
                          </m:r>
                          <m:r>
                            <a:rPr lang="en-US" altLang="ja-JP" sz="1800" i="1">
                              <a:solidFill>
                                <a:srgbClr val="FF0000"/>
                              </a:solidFill>
                              <a:latin typeface="Cambria Math" panose="02040503050406030204" pitchFamily="18" charset="0"/>
                            </a:rPr>
                            <m:t>,</m:t>
                          </m:r>
                          <m:r>
                            <a:rPr lang="en-US" altLang="ja-JP" sz="1800" b="0" i="1" smtClean="0">
                              <a:solidFill>
                                <a:srgbClr val="FF0000"/>
                              </a:solidFill>
                              <a:latin typeface="Cambria Math" panose="02040503050406030204" pitchFamily="18" charset="0"/>
                            </a:rPr>
                            <m:t>1</m:t>
                          </m:r>
                        </m:sub>
                      </m:sSub>
                    </m:oMath>
                  </m:oMathPara>
                </a14:m>
                <a:endParaRPr lang="ja-JP" altLang="en-US" dirty="0">
                  <a:solidFill>
                    <a:srgbClr val="FF0000"/>
                  </a:solidFill>
                </a:endParaRPr>
              </a:p>
            </p:txBody>
          </p:sp>
        </mc:Choice>
        <mc:Fallback xmlns="">
          <p:sp>
            <p:nvSpPr>
              <p:cNvPr id="11" name="テキスト ボックス 10">
                <a:extLst>
                  <a:ext uri="{FF2B5EF4-FFF2-40B4-BE49-F238E27FC236}">
                    <a16:creationId xmlns:a16="http://schemas.microsoft.com/office/drawing/2014/main" id="{82001BE0-D21B-969E-A6FD-0931B004A5FE}"/>
                  </a:ext>
                </a:extLst>
              </p:cNvPr>
              <p:cNvSpPr txBox="1">
                <a:spLocks noRot="1" noChangeAspect="1" noMove="1" noResize="1" noEditPoints="1" noAdjustHandles="1" noChangeArrowheads="1" noChangeShapeType="1" noTextEdit="1"/>
              </p:cNvSpPr>
              <p:nvPr/>
            </p:nvSpPr>
            <p:spPr>
              <a:xfrm>
                <a:off x="4410520" y="6358831"/>
                <a:ext cx="715972" cy="38151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F0CE16CB-6F64-6CBC-02A1-060953A261C9}"/>
                  </a:ext>
                </a:extLst>
              </p:cNvPr>
              <p:cNvSpPr txBox="1"/>
              <p:nvPr/>
            </p:nvSpPr>
            <p:spPr>
              <a:xfrm>
                <a:off x="5223619" y="6358831"/>
                <a:ext cx="71597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panose="02040503050406030204" pitchFamily="18" charset="0"/>
                            </a:rPr>
                            <m:t>𝐴</m:t>
                          </m:r>
                        </m:e>
                        <m:sub>
                          <m:r>
                            <a:rPr lang="en-US" altLang="ja-JP" sz="1800" b="0" i="1" smtClean="0">
                              <a:solidFill>
                                <a:srgbClr val="FF0000"/>
                              </a:solidFill>
                              <a:latin typeface="Cambria Math" panose="02040503050406030204" pitchFamily="18" charset="0"/>
                            </a:rPr>
                            <m:t>5</m:t>
                          </m:r>
                          <m:r>
                            <a:rPr lang="en-US" altLang="ja-JP" sz="1800" i="1">
                              <a:solidFill>
                                <a:srgbClr val="FF0000"/>
                              </a:solidFill>
                              <a:latin typeface="Cambria Math" panose="02040503050406030204" pitchFamily="18" charset="0"/>
                            </a:rPr>
                            <m:t>,</m:t>
                          </m:r>
                          <m:r>
                            <a:rPr lang="en-US" altLang="ja-JP" sz="1800" b="0" i="1" smtClean="0">
                              <a:solidFill>
                                <a:srgbClr val="FF0000"/>
                              </a:solidFill>
                              <a:latin typeface="Cambria Math" panose="02040503050406030204" pitchFamily="18" charset="0"/>
                            </a:rPr>
                            <m:t>2</m:t>
                          </m:r>
                        </m:sub>
                      </m:sSub>
                    </m:oMath>
                  </m:oMathPara>
                </a14:m>
                <a:endParaRPr lang="ja-JP" altLang="en-US" dirty="0">
                  <a:solidFill>
                    <a:srgbClr val="FF0000"/>
                  </a:solidFill>
                </a:endParaRPr>
              </a:p>
            </p:txBody>
          </p:sp>
        </mc:Choice>
        <mc:Fallback xmlns="">
          <p:sp>
            <p:nvSpPr>
              <p:cNvPr id="12" name="テキスト ボックス 11">
                <a:extLst>
                  <a:ext uri="{FF2B5EF4-FFF2-40B4-BE49-F238E27FC236}">
                    <a16:creationId xmlns:a16="http://schemas.microsoft.com/office/drawing/2014/main" id="{F0CE16CB-6F64-6CBC-02A1-060953A261C9}"/>
                  </a:ext>
                </a:extLst>
              </p:cNvPr>
              <p:cNvSpPr txBox="1">
                <a:spLocks noRot="1" noChangeAspect="1" noMove="1" noResize="1" noEditPoints="1" noAdjustHandles="1" noChangeArrowheads="1" noChangeShapeType="1" noTextEdit="1"/>
              </p:cNvSpPr>
              <p:nvPr/>
            </p:nvSpPr>
            <p:spPr>
              <a:xfrm>
                <a:off x="5223619" y="6358831"/>
                <a:ext cx="715972" cy="38151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3FB855C-0CD6-2CA2-130B-2260EA412E36}"/>
                  </a:ext>
                </a:extLst>
              </p:cNvPr>
              <p:cNvSpPr txBox="1"/>
              <p:nvPr/>
            </p:nvSpPr>
            <p:spPr>
              <a:xfrm>
                <a:off x="6032533" y="6358831"/>
                <a:ext cx="71597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panose="02040503050406030204" pitchFamily="18" charset="0"/>
                            </a:rPr>
                            <m:t>𝐴</m:t>
                          </m:r>
                        </m:e>
                        <m:sub>
                          <m:r>
                            <a:rPr lang="en-US" altLang="ja-JP" sz="1800" b="0" i="1" smtClean="0">
                              <a:solidFill>
                                <a:srgbClr val="FF0000"/>
                              </a:solidFill>
                              <a:latin typeface="Cambria Math" panose="02040503050406030204" pitchFamily="18" charset="0"/>
                            </a:rPr>
                            <m:t>5</m:t>
                          </m:r>
                          <m:r>
                            <a:rPr lang="en-US" altLang="ja-JP" sz="1800" i="1">
                              <a:solidFill>
                                <a:srgbClr val="FF0000"/>
                              </a:solidFill>
                              <a:latin typeface="Cambria Math" panose="02040503050406030204" pitchFamily="18" charset="0"/>
                            </a:rPr>
                            <m:t>,</m:t>
                          </m:r>
                          <m:r>
                            <a:rPr lang="en-US" altLang="ja-JP" sz="1800" b="0" i="1" smtClean="0">
                              <a:solidFill>
                                <a:srgbClr val="FF0000"/>
                              </a:solidFill>
                              <a:latin typeface="Cambria Math" panose="02040503050406030204" pitchFamily="18" charset="0"/>
                            </a:rPr>
                            <m:t>3</m:t>
                          </m:r>
                        </m:sub>
                      </m:sSub>
                    </m:oMath>
                  </m:oMathPara>
                </a14:m>
                <a:endParaRPr lang="ja-JP" altLang="en-US" dirty="0">
                  <a:solidFill>
                    <a:srgbClr val="FF0000"/>
                  </a:solidFill>
                </a:endParaRPr>
              </a:p>
            </p:txBody>
          </p:sp>
        </mc:Choice>
        <mc:Fallback xmlns="">
          <p:sp>
            <p:nvSpPr>
              <p:cNvPr id="13" name="テキスト ボックス 12">
                <a:extLst>
                  <a:ext uri="{FF2B5EF4-FFF2-40B4-BE49-F238E27FC236}">
                    <a16:creationId xmlns:a16="http://schemas.microsoft.com/office/drawing/2014/main" id="{B3FB855C-0CD6-2CA2-130B-2260EA412E36}"/>
                  </a:ext>
                </a:extLst>
              </p:cNvPr>
              <p:cNvSpPr txBox="1">
                <a:spLocks noRot="1" noChangeAspect="1" noMove="1" noResize="1" noEditPoints="1" noAdjustHandles="1" noChangeArrowheads="1" noChangeShapeType="1" noTextEdit="1"/>
              </p:cNvSpPr>
              <p:nvPr/>
            </p:nvSpPr>
            <p:spPr>
              <a:xfrm>
                <a:off x="6032533" y="6358831"/>
                <a:ext cx="715972" cy="38151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E228E8F6-CC9A-DFAF-5778-66D359981796}"/>
                  </a:ext>
                </a:extLst>
              </p:cNvPr>
              <p:cNvSpPr txBox="1"/>
              <p:nvPr/>
            </p:nvSpPr>
            <p:spPr>
              <a:xfrm>
                <a:off x="6841447" y="6358831"/>
                <a:ext cx="71597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panose="02040503050406030204" pitchFamily="18" charset="0"/>
                            </a:rPr>
                            <m:t>𝐴</m:t>
                          </m:r>
                        </m:e>
                        <m:sub>
                          <m:r>
                            <a:rPr lang="en-US" altLang="ja-JP" sz="1800" b="0" i="1" smtClean="0">
                              <a:solidFill>
                                <a:srgbClr val="FF0000"/>
                              </a:solidFill>
                              <a:latin typeface="Cambria Math" panose="02040503050406030204" pitchFamily="18" charset="0"/>
                            </a:rPr>
                            <m:t>5</m:t>
                          </m:r>
                          <m:r>
                            <a:rPr lang="en-US" altLang="ja-JP" sz="1800" i="1">
                              <a:solidFill>
                                <a:srgbClr val="FF0000"/>
                              </a:solidFill>
                              <a:latin typeface="Cambria Math" panose="02040503050406030204" pitchFamily="18" charset="0"/>
                            </a:rPr>
                            <m:t>,</m:t>
                          </m:r>
                          <m:r>
                            <a:rPr lang="en-US" altLang="ja-JP" sz="1800" b="0" i="1" smtClean="0">
                              <a:solidFill>
                                <a:srgbClr val="FF0000"/>
                              </a:solidFill>
                              <a:latin typeface="Cambria Math" panose="02040503050406030204" pitchFamily="18" charset="0"/>
                            </a:rPr>
                            <m:t>4</m:t>
                          </m:r>
                        </m:sub>
                      </m:sSub>
                    </m:oMath>
                  </m:oMathPara>
                </a14:m>
                <a:endParaRPr lang="ja-JP" altLang="en-US" dirty="0">
                  <a:solidFill>
                    <a:srgbClr val="FF0000"/>
                  </a:solidFill>
                </a:endParaRPr>
              </a:p>
            </p:txBody>
          </p:sp>
        </mc:Choice>
        <mc:Fallback xmlns="">
          <p:sp>
            <p:nvSpPr>
              <p:cNvPr id="14" name="テキスト ボックス 13">
                <a:extLst>
                  <a:ext uri="{FF2B5EF4-FFF2-40B4-BE49-F238E27FC236}">
                    <a16:creationId xmlns:a16="http://schemas.microsoft.com/office/drawing/2014/main" id="{E228E8F6-CC9A-DFAF-5778-66D359981796}"/>
                  </a:ext>
                </a:extLst>
              </p:cNvPr>
              <p:cNvSpPr txBox="1">
                <a:spLocks noRot="1" noChangeAspect="1" noMove="1" noResize="1" noEditPoints="1" noAdjustHandles="1" noChangeArrowheads="1" noChangeShapeType="1" noTextEdit="1"/>
              </p:cNvSpPr>
              <p:nvPr/>
            </p:nvSpPr>
            <p:spPr>
              <a:xfrm>
                <a:off x="6841447" y="6358831"/>
                <a:ext cx="715972" cy="38151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03A8BAD6-7F13-7210-628E-41B4C5A3C0A2}"/>
                  </a:ext>
                </a:extLst>
              </p:cNvPr>
              <p:cNvSpPr txBox="1"/>
              <p:nvPr/>
            </p:nvSpPr>
            <p:spPr>
              <a:xfrm>
                <a:off x="7656148" y="6358831"/>
                <a:ext cx="71597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a:solidFill>
                                <a:srgbClr val="FF0000"/>
                              </a:solidFill>
                              <a:latin typeface="Cambria Math" panose="02040503050406030204" pitchFamily="18" charset="0"/>
                            </a:rPr>
                            <m:t>𝐴</m:t>
                          </m:r>
                        </m:e>
                        <m:sub>
                          <m:r>
                            <a:rPr lang="en-US" altLang="ja-JP" sz="1800" b="0" i="1" smtClean="0">
                              <a:solidFill>
                                <a:srgbClr val="FF0000"/>
                              </a:solidFill>
                              <a:latin typeface="Cambria Math" panose="02040503050406030204" pitchFamily="18" charset="0"/>
                            </a:rPr>
                            <m:t>5</m:t>
                          </m:r>
                          <m:r>
                            <a:rPr lang="en-US" altLang="ja-JP" sz="1800" i="1">
                              <a:solidFill>
                                <a:srgbClr val="FF0000"/>
                              </a:solidFill>
                              <a:latin typeface="Cambria Math" panose="02040503050406030204" pitchFamily="18" charset="0"/>
                            </a:rPr>
                            <m:t>,</m:t>
                          </m:r>
                          <m:r>
                            <a:rPr lang="en-US" altLang="ja-JP" sz="1800" b="0" i="1" smtClean="0">
                              <a:solidFill>
                                <a:srgbClr val="FF0000"/>
                              </a:solidFill>
                              <a:latin typeface="Cambria Math" panose="02040503050406030204" pitchFamily="18" charset="0"/>
                            </a:rPr>
                            <m:t>5</m:t>
                          </m:r>
                        </m:sub>
                      </m:sSub>
                    </m:oMath>
                  </m:oMathPara>
                </a14:m>
                <a:endParaRPr lang="ja-JP" altLang="en-US" dirty="0">
                  <a:solidFill>
                    <a:srgbClr val="FF0000"/>
                  </a:solidFill>
                </a:endParaRPr>
              </a:p>
            </p:txBody>
          </p:sp>
        </mc:Choice>
        <mc:Fallback xmlns="">
          <p:sp>
            <p:nvSpPr>
              <p:cNvPr id="15" name="テキスト ボックス 14">
                <a:extLst>
                  <a:ext uri="{FF2B5EF4-FFF2-40B4-BE49-F238E27FC236}">
                    <a16:creationId xmlns:a16="http://schemas.microsoft.com/office/drawing/2014/main" id="{03A8BAD6-7F13-7210-628E-41B4C5A3C0A2}"/>
                  </a:ext>
                </a:extLst>
              </p:cNvPr>
              <p:cNvSpPr txBox="1">
                <a:spLocks noRot="1" noChangeAspect="1" noMove="1" noResize="1" noEditPoints="1" noAdjustHandles="1" noChangeArrowheads="1" noChangeShapeType="1" noTextEdit="1"/>
              </p:cNvSpPr>
              <p:nvPr/>
            </p:nvSpPr>
            <p:spPr>
              <a:xfrm>
                <a:off x="7656148" y="6358831"/>
                <a:ext cx="715972" cy="38151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7320940B-2AD5-2BBE-F6C4-20612EC2AE43}"/>
                  </a:ext>
                </a:extLst>
              </p:cNvPr>
              <p:cNvGraphicFramePr>
                <a:graphicFrameLocks noGrp="1"/>
              </p:cNvGraphicFramePr>
              <p:nvPr>
                <p:extLst>
                  <p:ext uri="{D42A27DB-BD31-4B8C-83A1-F6EECF244321}">
                    <p14:modId xmlns:p14="http://schemas.microsoft.com/office/powerpoint/2010/main" val="2024937335"/>
                  </p:ext>
                </p:extLst>
              </p:nvPr>
            </p:nvGraphicFramePr>
            <p:xfrm>
              <a:off x="1224197" y="2881571"/>
              <a:ext cx="8792314" cy="743585"/>
            </p:xfrm>
            <a:graphic>
              <a:graphicData uri="http://schemas.openxmlformats.org/drawingml/2006/table">
                <a:tbl>
                  <a:tblPr firstRow="1" bandRow="1">
                    <a:tableStyleId>{2D5ABB26-0587-4C30-8999-92F81FD0307C}</a:tableStyleId>
                  </a:tblPr>
                  <a:tblGrid>
                    <a:gridCol w="616013">
                      <a:extLst>
                        <a:ext uri="{9D8B030D-6E8A-4147-A177-3AD203B41FA5}">
                          <a16:colId xmlns:a16="http://schemas.microsoft.com/office/drawing/2014/main" val="1778515759"/>
                        </a:ext>
                      </a:extLst>
                    </a:gridCol>
                    <a:gridCol w="8176301">
                      <a:extLst>
                        <a:ext uri="{9D8B030D-6E8A-4147-A177-3AD203B41FA5}">
                          <a16:colId xmlns:a16="http://schemas.microsoft.com/office/drawing/2014/main" val="1288511342"/>
                        </a:ext>
                      </a:extLst>
                    </a:gridCol>
                  </a:tblGrid>
                  <a:tr h="173710">
                    <a:tc>
                      <a:txBody>
                        <a:body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1" lang="en-US" altLang="ja-JP" sz="1800" b="0" i="1" smtClean="0">
                                    <a:latin typeface="Cambria Math" panose="02040503050406030204" pitchFamily="18" charset="0"/>
                                  </a:rPr>
                                  <m:t>𝑇</m:t>
                                </m:r>
                              </m:oMath>
                            </m:oMathPara>
                          </a14:m>
                          <a:endParaRPr kumimoji="1" lang="ja-JP" altLang="en-US" sz="18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800" dirty="0"/>
                            <a:t>: </a:t>
                          </a:r>
                          <a:r>
                            <a:rPr kumimoji="1" lang="ja-JP" altLang="en-US" sz="1800" dirty="0"/>
                            <a:t>現在のタスク</a:t>
                          </a:r>
                          <a:endParaRPr kumimoji="1" lang="en-US" altLang="ja-JP" sz="1800" dirty="0"/>
                        </a:p>
                      </a:txBody>
                      <a:tcPr/>
                    </a:tc>
                    <a:extLst>
                      <a:ext uri="{0D108BD9-81ED-4DB2-BD59-A6C34878D82A}">
                        <a16:rowId xmlns:a16="http://schemas.microsoft.com/office/drawing/2014/main" val="1699004081"/>
                      </a:ext>
                    </a:extLst>
                  </a:tr>
                  <a:tr h="235661">
                    <a:tc>
                      <a:txBody>
                        <a:body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ja-JP" sz="1800" i="1" smtClean="0">
                                        <a:latin typeface="Cambria Math" panose="02040503050406030204" pitchFamily="18" charset="0"/>
                                      </a:rPr>
                                    </m:ctrlPr>
                                  </m:sSubPr>
                                  <m:e>
                                    <m:r>
                                      <a:rPr lang="en-US" altLang="ja-JP" sz="1800" i="1">
                                        <a:latin typeface="Cambria Math" panose="02040503050406030204" pitchFamily="18" charset="0"/>
                                      </a:rPr>
                                      <m:t>𝐴</m:t>
                                    </m:r>
                                  </m:e>
                                  <m:sub>
                                    <m:r>
                                      <a:rPr lang="en-US" altLang="ja-JP" sz="1800" b="0" i="1" smtClean="0">
                                        <a:latin typeface="Cambria Math" panose="02040503050406030204" pitchFamily="18" charset="0"/>
                                      </a:rPr>
                                      <m:t>𝑇</m:t>
                                    </m:r>
                                    <m:r>
                                      <a:rPr lang="en-US" altLang="ja-JP" sz="1800" i="1">
                                        <a:latin typeface="Cambria Math" panose="02040503050406030204" pitchFamily="18" charset="0"/>
                                      </a:rPr>
                                      <m:t>,</m:t>
                                    </m:r>
                                    <m:r>
                                      <a:rPr lang="en-US" altLang="ja-JP" sz="1800" b="0" i="1" smtClean="0">
                                        <a:latin typeface="Cambria Math" panose="02040503050406030204" pitchFamily="18" charset="0"/>
                                      </a:rPr>
                                      <m:t> </m:t>
                                    </m:r>
                                    <m:r>
                                      <a:rPr lang="en-US" altLang="ja-JP" sz="1800" i="1">
                                        <a:latin typeface="Cambria Math" panose="02040503050406030204" pitchFamily="18" charset="0"/>
                                      </a:rPr>
                                      <m:t>𝑖</m:t>
                                    </m:r>
                                  </m:sub>
                                </m:sSub>
                              </m:oMath>
                            </m:oMathPara>
                          </a14:m>
                          <a:endParaRPr kumimoji="1" lang="ja-JP" altLang="en-US" sz="1800" dirty="0"/>
                        </a:p>
                      </a:txBody>
                      <a:tcPr/>
                    </a:tc>
                    <a:tc>
                      <a:txBody>
                        <a:bodyPr/>
                        <a:lstStyle/>
                        <a:p>
                          <a:r>
                            <a:rPr kumimoji="1" lang="en-US" altLang="ja-JP" sz="1800" dirty="0"/>
                            <a:t>:</a:t>
                          </a:r>
                          <a:r>
                            <a:rPr kumimoji="1" lang="ja-JP" altLang="en-US" sz="1800" dirty="0"/>
                            <a:t> </a:t>
                          </a:r>
                          <a:r>
                            <a:rPr kumimoji="1" lang="en-US" altLang="ja-JP" sz="1800" i="1" dirty="0"/>
                            <a:t>T</a:t>
                          </a:r>
                          <a:r>
                            <a:rPr kumimoji="1" lang="ja-JP" altLang="en-US" sz="1800" dirty="0"/>
                            <a:t>番目のタスクまで学習後の</a:t>
                          </a:r>
                          <a:r>
                            <a:rPr kumimoji="1" lang="en-US" altLang="ja-JP" sz="1800" i="1" dirty="0" err="1"/>
                            <a:t>i</a:t>
                          </a:r>
                          <a:r>
                            <a:rPr kumimoji="1" lang="ja-JP" altLang="en-US" sz="1800" dirty="0"/>
                            <a:t>番目タスクの精度</a:t>
                          </a:r>
                        </a:p>
                      </a:txBody>
                      <a:tcPr/>
                    </a:tc>
                    <a:extLst>
                      <a:ext uri="{0D108BD9-81ED-4DB2-BD59-A6C34878D82A}">
                        <a16:rowId xmlns:a16="http://schemas.microsoft.com/office/drawing/2014/main" val="664526483"/>
                      </a:ext>
                    </a:extLst>
                  </a:tr>
                </a:tbl>
              </a:graphicData>
            </a:graphic>
          </p:graphicFrame>
        </mc:Choice>
        <mc:Fallback xmlns="">
          <p:graphicFrame>
            <p:nvGraphicFramePr>
              <p:cNvPr id="16" name="表 15">
                <a:extLst>
                  <a:ext uri="{FF2B5EF4-FFF2-40B4-BE49-F238E27FC236}">
                    <a16:creationId xmlns:a16="http://schemas.microsoft.com/office/drawing/2014/main" id="{7320940B-2AD5-2BBE-F6C4-20612EC2AE43}"/>
                  </a:ext>
                </a:extLst>
              </p:cNvPr>
              <p:cNvGraphicFramePr>
                <a:graphicFrameLocks noGrp="1"/>
              </p:cNvGraphicFramePr>
              <p:nvPr>
                <p:extLst>
                  <p:ext uri="{D42A27DB-BD31-4B8C-83A1-F6EECF244321}">
                    <p14:modId xmlns:p14="http://schemas.microsoft.com/office/powerpoint/2010/main" val="2024937335"/>
                  </p:ext>
                </p:extLst>
              </p:nvPr>
            </p:nvGraphicFramePr>
            <p:xfrm>
              <a:off x="1224197" y="2881571"/>
              <a:ext cx="8792314" cy="743585"/>
            </p:xfrm>
            <a:graphic>
              <a:graphicData uri="http://schemas.openxmlformats.org/drawingml/2006/table">
                <a:tbl>
                  <a:tblPr firstRow="1" bandRow="1">
                    <a:tableStyleId>{2D5ABB26-0587-4C30-8999-92F81FD0307C}</a:tableStyleId>
                  </a:tblPr>
                  <a:tblGrid>
                    <a:gridCol w="616013">
                      <a:extLst>
                        <a:ext uri="{9D8B030D-6E8A-4147-A177-3AD203B41FA5}">
                          <a16:colId xmlns:a16="http://schemas.microsoft.com/office/drawing/2014/main" val="1778515759"/>
                        </a:ext>
                      </a:extLst>
                    </a:gridCol>
                    <a:gridCol w="8176301">
                      <a:extLst>
                        <a:ext uri="{9D8B030D-6E8A-4147-A177-3AD203B41FA5}">
                          <a16:colId xmlns:a16="http://schemas.microsoft.com/office/drawing/2014/main" val="1288511342"/>
                        </a:ext>
                      </a:extLst>
                    </a:gridCol>
                  </a:tblGrid>
                  <a:tr h="365760">
                    <a:tc>
                      <a:txBody>
                        <a:bodyPr/>
                        <a:lstStyle/>
                        <a:p>
                          <a:endParaRPr lang="ja-JP"/>
                        </a:p>
                      </a:txBody>
                      <a:tcPr>
                        <a:blipFill>
                          <a:blip r:embed="rId10"/>
                          <a:stretch>
                            <a:fillRect t="-11475" r="-1329703" b="-126230"/>
                          </a:stretch>
                        </a:blip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800" dirty="0"/>
                            <a:t>: </a:t>
                          </a:r>
                          <a:r>
                            <a:rPr kumimoji="1" lang="ja-JP" altLang="en-US" sz="1800" dirty="0"/>
                            <a:t>現在のタスク</a:t>
                          </a:r>
                          <a:endParaRPr kumimoji="1" lang="en-US" altLang="ja-JP" sz="1800" dirty="0"/>
                        </a:p>
                      </a:txBody>
                      <a:tcPr/>
                    </a:tc>
                    <a:extLst>
                      <a:ext uri="{0D108BD9-81ED-4DB2-BD59-A6C34878D82A}">
                        <a16:rowId xmlns:a16="http://schemas.microsoft.com/office/drawing/2014/main" val="1699004081"/>
                      </a:ext>
                    </a:extLst>
                  </a:tr>
                  <a:tr h="377825">
                    <a:tc>
                      <a:txBody>
                        <a:bodyPr/>
                        <a:lstStyle/>
                        <a:p>
                          <a:endParaRPr lang="ja-JP"/>
                        </a:p>
                      </a:txBody>
                      <a:tcPr>
                        <a:blipFill>
                          <a:blip r:embed="rId10"/>
                          <a:stretch>
                            <a:fillRect t="-109677" r="-1329703" b="-24194"/>
                          </a:stretch>
                        </a:blipFill>
                      </a:tcPr>
                    </a:tc>
                    <a:tc>
                      <a:txBody>
                        <a:bodyPr/>
                        <a:lstStyle/>
                        <a:p>
                          <a:r>
                            <a:rPr kumimoji="1" lang="en-US" altLang="ja-JP" sz="1800" dirty="0"/>
                            <a:t>:</a:t>
                          </a:r>
                          <a:r>
                            <a:rPr kumimoji="1" lang="ja-JP" altLang="en-US" sz="1800" dirty="0"/>
                            <a:t> </a:t>
                          </a:r>
                          <a:r>
                            <a:rPr kumimoji="1" lang="en-US" altLang="ja-JP" sz="1800" i="1" dirty="0"/>
                            <a:t>T</a:t>
                          </a:r>
                          <a:r>
                            <a:rPr kumimoji="1" lang="ja-JP" altLang="en-US" sz="1800" dirty="0"/>
                            <a:t>番目のタスクまで学習後の</a:t>
                          </a:r>
                          <a:r>
                            <a:rPr kumimoji="1" lang="en-US" altLang="ja-JP" sz="1800" i="1" dirty="0" err="1"/>
                            <a:t>i</a:t>
                          </a:r>
                          <a:r>
                            <a:rPr kumimoji="1" lang="ja-JP" altLang="en-US" sz="1800" dirty="0"/>
                            <a:t>番目タスクの精度</a:t>
                          </a:r>
                        </a:p>
                      </a:txBody>
                      <a:tcPr/>
                    </a:tc>
                    <a:extLst>
                      <a:ext uri="{0D108BD9-81ED-4DB2-BD59-A6C34878D82A}">
                        <a16:rowId xmlns:a16="http://schemas.microsoft.com/office/drawing/2014/main" val="664526483"/>
                      </a:ext>
                    </a:extLst>
                  </a:tr>
                </a:tbl>
              </a:graphicData>
            </a:graphic>
          </p:graphicFrame>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82BF71E0-2069-65C7-5FA0-2B8BBAA416CE}"/>
                  </a:ext>
                </a:extLst>
              </p:cNvPr>
              <p:cNvSpPr txBox="1"/>
              <p:nvPr/>
            </p:nvSpPr>
            <p:spPr>
              <a:xfrm>
                <a:off x="8727177" y="6400082"/>
                <a:ext cx="6989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800" b="0" i="1" smtClean="0">
                              <a:solidFill>
                                <a:schemeClr val="accent1"/>
                              </a:solidFill>
                              <a:latin typeface="Cambria Math" panose="02040503050406030204" pitchFamily="18" charset="0"/>
                            </a:rPr>
                          </m:ctrlPr>
                        </m:sSubPr>
                        <m:e>
                          <m:r>
                            <m:rPr>
                              <m:sty m:val="p"/>
                            </m:rPr>
                            <a:rPr kumimoji="1" lang="en-US" altLang="ja-JP" sz="1800" b="0" i="0" smtClean="0">
                              <a:solidFill>
                                <a:schemeClr val="accent1"/>
                              </a:solidFill>
                              <a:latin typeface="Cambria Math" panose="02040503050406030204" pitchFamily="18" charset="0"/>
                            </a:rPr>
                            <m:t>ACC</m:t>
                          </m:r>
                        </m:e>
                        <m:sub>
                          <m:r>
                            <a:rPr kumimoji="1" lang="en-US" altLang="ja-JP" sz="1800" b="0" i="1" smtClean="0">
                              <a:solidFill>
                                <a:schemeClr val="accent1"/>
                              </a:solidFill>
                              <a:latin typeface="Cambria Math" panose="02040503050406030204" pitchFamily="18" charset="0"/>
                            </a:rPr>
                            <m:t>5</m:t>
                          </m:r>
                        </m:sub>
                      </m:sSub>
                    </m:oMath>
                  </m:oMathPara>
                </a14:m>
                <a:endParaRPr lang="ja-JP" altLang="en-US" dirty="0">
                  <a:solidFill>
                    <a:schemeClr val="accent1"/>
                  </a:solidFill>
                </a:endParaRPr>
              </a:p>
            </p:txBody>
          </p:sp>
        </mc:Choice>
        <mc:Fallback xmlns="">
          <p:sp>
            <p:nvSpPr>
              <p:cNvPr id="18" name="テキスト ボックス 17">
                <a:extLst>
                  <a:ext uri="{FF2B5EF4-FFF2-40B4-BE49-F238E27FC236}">
                    <a16:creationId xmlns:a16="http://schemas.microsoft.com/office/drawing/2014/main" id="{82BF71E0-2069-65C7-5FA0-2B8BBAA416CE}"/>
                  </a:ext>
                </a:extLst>
              </p:cNvPr>
              <p:cNvSpPr txBox="1">
                <a:spLocks noRot="1" noChangeAspect="1" noMove="1" noResize="1" noEditPoints="1" noAdjustHandles="1" noChangeArrowheads="1" noChangeShapeType="1" noTextEdit="1"/>
              </p:cNvSpPr>
              <p:nvPr/>
            </p:nvSpPr>
            <p:spPr>
              <a:xfrm>
                <a:off x="8727177" y="6400082"/>
                <a:ext cx="698917" cy="369332"/>
              </a:xfrm>
              <a:prstGeom prst="rect">
                <a:avLst/>
              </a:prstGeom>
              <a:blipFill>
                <a:blip r:embed="rId11"/>
                <a:stretch>
                  <a:fillRect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98261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98E21-BF62-C761-5765-290F4195CA7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8722FD0-F52C-3C9F-8BDB-0EC0F4566106}"/>
              </a:ext>
            </a:extLst>
          </p:cNvPr>
          <p:cNvSpPr>
            <a:spLocks noGrp="1"/>
          </p:cNvSpPr>
          <p:nvPr>
            <p:ph type="title"/>
          </p:nvPr>
        </p:nvSpPr>
        <p:spPr/>
        <p:txBody>
          <a:bodyPr/>
          <a:lstStyle/>
          <a:p>
            <a:r>
              <a:rPr lang="ja-JP" altLang="en-US" dirty="0"/>
              <a:t>数値実験</a:t>
            </a:r>
            <a:r>
              <a:rPr lang="en-US" altLang="ja-JP" dirty="0"/>
              <a:t>1</a:t>
            </a:r>
            <a:endParaRPr kumimoji="1" lang="ja-JP" altLang="en-US" dirty="0"/>
          </a:p>
        </p:txBody>
      </p:sp>
      <p:sp>
        <p:nvSpPr>
          <p:cNvPr id="4" name="スライド番号プレースホルダー 3">
            <a:extLst>
              <a:ext uri="{FF2B5EF4-FFF2-40B4-BE49-F238E27FC236}">
                <a16:creationId xmlns:a16="http://schemas.microsoft.com/office/drawing/2014/main" id="{6B5BE6A8-7531-6F80-E58E-296F9F192B11}"/>
              </a:ext>
            </a:extLst>
          </p:cNvPr>
          <p:cNvSpPr>
            <a:spLocks noGrp="1"/>
          </p:cNvSpPr>
          <p:nvPr>
            <p:ph type="sldNum" sz="quarter" idx="12"/>
          </p:nvPr>
        </p:nvSpPr>
        <p:spPr/>
        <p:txBody>
          <a:bodyPr/>
          <a:lstStyle/>
          <a:p>
            <a:fld id="{B5C67937-D10B-4F1B-BCB2-26B69D4AE1E2}" type="slidenum">
              <a:rPr kumimoji="1" lang="ja-JP" altLang="en-US" smtClean="0"/>
              <a:pPr/>
              <a:t>33</a:t>
            </a:fld>
            <a:endParaRPr kumimoji="1" lang="ja-JP" altLang="en-US" dirty="0"/>
          </a:p>
        </p:txBody>
      </p:sp>
      <p:sp>
        <p:nvSpPr>
          <p:cNvPr id="5" name="テキスト プレースホルダー 4">
            <a:extLst>
              <a:ext uri="{FF2B5EF4-FFF2-40B4-BE49-F238E27FC236}">
                <a16:creationId xmlns:a16="http://schemas.microsoft.com/office/drawing/2014/main" id="{0D8990DF-C89D-D01C-B2A5-98E472254039}"/>
              </a:ext>
            </a:extLst>
          </p:cNvPr>
          <p:cNvSpPr>
            <a:spLocks noGrp="1"/>
          </p:cNvSpPr>
          <p:nvPr>
            <p:ph type="body" sz="quarter" idx="13"/>
          </p:nvPr>
        </p:nvSpPr>
        <p:spPr/>
        <p:txBody>
          <a:bodyPr/>
          <a:lstStyle/>
          <a:p>
            <a:r>
              <a:rPr lang="ja-JP" altLang="en-US" dirty="0"/>
              <a:t>実験結果（</a:t>
            </a:r>
            <a:r>
              <a:rPr lang="en-US" altLang="ja-JP" dirty="0" err="1"/>
              <a:t>SimSiam</a:t>
            </a:r>
            <a:r>
              <a:rPr lang="ja-JP" altLang="en-US" dirty="0"/>
              <a:t>）</a:t>
            </a:r>
            <a:endParaRPr kumimoji="1" lang="ja-JP" altLang="en-US" dirty="0"/>
          </a:p>
        </p:txBody>
      </p:sp>
      <p:pic>
        <p:nvPicPr>
          <p:cNvPr id="17" name="グラフィックス 16">
            <a:extLst>
              <a:ext uri="{FF2B5EF4-FFF2-40B4-BE49-F238E27FC236}">
                <a16:creationId xmlns:a16="http://schemas.microsoft.com/office/drawing/2014/main" id="{3CBF58F1-DB65-0673-A247-163D00E55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392" y="1739441"/>
            <a:ext cx="5460000" cy="3276000"/>
          </a:xfrm>
          <a:prstGeom prst="rect">
            <a:avLst/>
          </a:prstGeom>
        </p:spPr>
      </p:pic>
      <p:pic>
        <p:nvPicPr>
          <p:cNvPr id="18" name="グラフィックス 17">
            <a:extLst>
              <a:ext uri="{FF2B5EF4-FFF2-40B4-BE49-F238E27FC236}">
                <a16:creationId xmlns:a16="http://schemas.microsoft.com/office/drawing/2014/main" id="{08A667AA-BDE0-39FA-7036-3D5C1AB9BC5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61608" y="1739441"/>
            <a:ext cx="5460000" cy="3276000"/>
          </a:xfrm>
          <a:prstGeom prst="rect">
            <a:avLst/>
          </a:prstGeom>
        </p:spPr>
      </p:pic>
      <p:sp>
        <p:nvSpPr>
          <p:cNvPr id="312" name="テキスト ボックス 311">
            <a:extLst>
              <a:ext uri="{FF2B5EF4-FFF2-40B4-BE49-F238E27FC236}">
                <a16:creationId xmlns:a16="http://schemas.microsoft.com/office/drawing/2014/main" id="{ACF0C1F4-3077-5CD0-9D0B-6D6048E3867B}"/>
              </a:ext>
            </a:extLst>
          </p:cNvPr>
          <p:cNvSpPr txBox="1"/>
          <p:nvPr/>
        </p:nvSpPr>
        <p:spPr>
          <a:xfrm>
            <a:off x="2426615" y="1216221"/>
            <a:ext cx="2048256" cy="523220"/>
          </a:xfrm>
          <a:prstGeom prst="rect">
            <a:avLst/>
          </a:prstGeom>
          <a:noFill/>
        </p:spPr>
        <p:txBody>
          <a:bodyPr wrap="square" rtlCol="0">
            <a:spAutoFit/>
          </a:bodyPr>
          <a:lstStyle/>
          <a:p>
            <a:pPr algn="ctr"/>
            <a:r>
              <a:rPr kumimoji="1" lang="en-US" altLang="ja-JP" sz="2800" dirty="0"/>
              <a:t>CIFAR-100</a:t>
            </a:r>
            <a:endParaRPr kumimoji="1" lang="ja-JP" altLang="en-US" sz="2800" dirty="0"/>
          </a:p>
        </p:txBody>
      </p:sp>
      <p:sp>
        <p:nvSpPr>
          <p:cNvPr id="313" name="テキスト ボックス 312">
            <a:extLst>
              <a:ext uri="{FF2B5EF4-FFF2-40B4-BE49-F238E27FC236}">
                <a16:creationId xmlns:a16="http://schemas.microsoft.com/office/drawing/2014/main" id="{C3B3E3FE-A038-375F-1B74-DD811C480EFC}"/>
              </a:ext>
            </a:extLst>
          </p:cNvPr>
          <p:cNvSpPr txBox="1"/>
          <p:nvPr/>
        </p:nvSpPr>
        <p:spPr>
          <a:xfrm>
            <a:off x="7962900" y="1216221"/>
            <a:ext cx="2522728" cy="523220"/>
          </a:xfrm>
          <a:prstGeom prst="rect">
            <a:avLst/>
          </a:prstGeom>
          <a:noFill/>
        </p:spPr>
        <p:txBody>
          <a:bodyPr wrap="square" rtlCol="0">
            <a:spAutoFit/>
          </a:bodyPr>
          <a:lstStyle/>
          <a:p>
            <a:pPr algn="ctr"/>
            <a:r>
              <a:rPr kumimoji="1" lang="en-US" altLang="ja-JP" sz="2800" dirty="0"/>
              <a:t>Tiny-</a:t>
            </a:r>
            <a:r>
              <a:rPr lang="en-US" altLang="ja-JP" sz="2800" dirty="0"/>
              <a:t>I</a:t>
            </a:r>
            <a:r>
              <a:rPr kumimoji="1" lang="en-US" altLang="ja-JP" sz="2800" dirty="0"/>
              <a:t>mageNet</a:t>
            </a:r>
            <a:endParaRPr kumimoji="1" lang="ja-JP" altLang="en-US" sz="2800" dirty="0"/>
          </a:p>
        </p:txBody>
      </p:sp>
      <p:pic>
        <p:nvPicPr>
          <p:cNvPr id="6" name="グラフィックス 5">
            <a:extLst>
              <a:ext uri="{FF2B5EF4-FFF2-40B4-BE49-F238E27FC236}">
                <a16:creationId xmlns:a16="http://schemas.microsoft.com/office/drawing/2014/main" id="{EF1AF0BA-BBCE-B31C-9524-7220D9730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9837" y="5015440"/>
            <a:ext cx="4733925" cy="285750"/>
          </a:xfrm>
          <a:prstGeom prst="rect">
            <a:avLst/>
          </a:prstGeom>
        </p:spPr>
      </p:pic>
      <p:sp>
        <p:nvSpPr>
          <p:cNvPr id="7" name="テキスト ボックス 6">
            <a:extLst>
              <a:ext uri="{FF2B5EF4-FFF2-40B4-BE49-F238E27FC236}">
                <a16:creationId xmlns:a16="http://schemas.microsoft.com/office/drawing/2014/main" id="{138E973C-EF88-3DC6-425F-F58A8BF40AFA}"/>
              </a:ext>
            </a:extLst>
          </p:cNvPr>
          <p:cNvSpPr txBox="1"/>
          <p:nvPr/>
        </p:nvSpPr>
        <p:spPr>
          <a:xfrm>
            <a:off x="470392" y="5637897"/>
            <a:ext cx="11416808" cy="523220"/>
          </a:xfrm>
          <a:prstGeom prst="rect">
            <a:avLst/>
          </a:prstGeom>
          <a:noFill/>
        </p:spPr>
        <p:txBody>
          <a:bodyPr wrap="square" rtlCol="0">
            <a:spAutoFit/>
          </a:bodyPr>
          <a:lstStyle/>
          <a:p>
            <a:pPr algn="ctr"/>
            <a:r>
              <a:rPr kumimoji="1" lang="en-US" altLang="ja-JP" sz="2800" dirty="0"/>
              <a:t>CUCL_CA+</a:t>
            </a:r>
            <a:r>
              <a:rPr kumimoji="1" lang="ja-JP" altLang="en-US" sz="2800" dirty="0"/>
              <a:t>は</a:t>
            </a:r>
            <a:r>
              <a:rPr kumimoji="1" lang="en-US" altLang="ja-JP" sz="2800" dirty="0"/>
              <a:t>CUCL</a:t>
            </a:r>
            <a:r>
              <a:rPr lang="ja-JP" altLang="en-US" sz="2800" dirty="0"/>
              <a:t>より</a:t>
            </a:r>
            <a:r>
              <a:rPr lang="ja-JP" altLang="en-US" sz="2800" dirty="0">
                <a:solidFill>
                  <a:schemeClr val="accent2"/>
                </a:solidFill>
              </a:rPr>
              <a:t>劣っている</a:t>
            </a:r>
            <a:r>
              <a:rPr lang="ja-JP" altLang="en-US" sz="2800" dirty="0"/>
              <a:t>．</a:t>
            </a:r>
            <a:endParaRPr kumimoji="1" lang="ja-JP" altLang="en-US" sz="2800" dirty="0"/>
          </a:p>
        </p:txBody>
      </p:sp>
    </p:spTree>
    <p:extLst>
      <p:ext uri="{BB962C8B-B14F-4D97-AF65-F5344CB8AC3E}">
        <p14:creationId xmlns:p14="http://schemas.microsoft.com/office/powerpoint/2010/main" val="536105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C1C8C-815A-0C08-AB19-49F12868EFC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6ACFC4-4DE3-FAB2-DFA4-5252BA620135}"/>
              </a:ext>
            </a:extLst>
          </p:cNvPr>
          <p:cNvSpPr>
            <a:spLocks noGrp="1"/>
          </p:cNvSpPr>
          <p:nvPr>
            <p:ph type="title"/>
          </p:nvPr>
        </p:nvSpPr>
        <p:spPr/>
        <p:txBody>
          <a:bodyPr/>
          <a:lstStyle/>
          <a:p>
            <a:r>
              <a:rPr lang="ja-JP" altLang="en-US" dirty="0"/>
              <a:t>数値実験</a:t>
            </a:r>
            <a:r>
              <a:rPr lang="en-US" altLang="ja-JP" dirty="0"/>
              <a:t>1</a:t>
            </a:r>
            <a:endParaRPr kumimoji="1" lang="ja-JP" altLang="en-US" dirty="0"/>
          </a:p>
        </p:txBody>
      </p:sp>
      <p:sp>
        <p:nvSpPr>
          <p:cNvPr id="4" name="スライド番号プレースホルダー 3">
            <a:extLst>
              <a:ext uri="{FF2B5EF4-FFF2-40B4-BE49-F238E27FC236}">
                <a16:creationId xmlns:a16="http://schemas.microsoft.com/office/drawing/2014/main" id="{6BD1F1FD-8E01-8446-0C99-5554FDF2F78C}"/>
              </a:ext>
            </a:extLst>
          </p:cNvPr>
          <p:cNvSpPr>
            <a:spLocks noGrp="1"/>
          </p:cNvSpPr>
          <p:nvPr>
            <p:ph type="sldNum" sz="quarter" idx="12"/>
          </p:nvPr>
        </p:nvSpPr>
        <p:spPr/>
        <p:txBody>
          <a:bodyPr/>
          <a:lstStyle/>
          <a:p>
            <a:fld id="{B5C67937-D10B-4F1B-BCB2-26B69D4AE1E2}" type="slidenum">
              <a:rPr kumimoji="1" lang="ja-JP" altLang="en-US" smtClean="0"/>
              <a:pPr/>
              <a:t>34</a:t>
            </a:fld>
            <a:endParaRPr kumimoji="1" lang="ja-JP" altLang="en-US" dirty="0"/>
          </a:p>
        </p:txBody>
      </p:sp>
      <p:sp>
        <p:nvSpPr>
          <p:cNvPr id="5" name="テキスト プレースホルダー 4">
            <a:extLst>
              <a:ext uri="{FF2B5EF4-FFF2-40B4-BE49-F238E27FC236}">
                <a16:creationId xmlns:a16="http://schemas.microsoft.com/office/drawing/2014/main" id="{28CBF937-AFE3-E649-CAEB-062E520D8CE5}"/>
              </a:ext>
            </a:extLst>
          </p:cNvPr>
          <p:cNvSpPr>
            <a:spLocks noGrp="1"/>
          </p:cNvSpPr>
          <p:nvPr>
            <p:ph type="body" sz="quarter" idx="13"/>
          </p:nvPr>
        </p:nvSpPr>
        <p:spPr/>
        <p:txBody>
          <a:bodyPr/>
          <a:lstStyle/>
          <a:p>
            <a:r>
              <a:rPr lang="ja-JP" altLang="en-US" dirty="0"/>
              <a:t>実験結果（</a:t>
            </a:r>
            <a:r>
              <a:rPr lang="en-US" altLang="ja-JP" dirty="0"/>
              <a:t>Barlow</a:t>
            </a:r>
            <a:r>
              <a:rPr lang="ja-JP" altLang="en-US" dirty="0"/>
              <a:t> </a:t>
            </a:r>
            <a:r>
              <a:rPr lang="en-US" altLang="ja-JP" dirty="0"/>
              <a:t>Twins</a:t>
            </a:r>
            <a:r>
              <a:rPr lang="ja-JP" altLang="en-US" dirty="0"/>
              <a:t>）</a:t>
            </a:r>
            <a:endParaRPr kumimoji="1" lang="ja-JP" altLang="en-US" dirty="0"/>
          </a:p>
        </p:txBody>
      </p:sp>
      <p:pic>
        <p:nvPicPr>
          <p:cNvPr id="17" name="グラフィックス 16">
            <a:extLst>
              <a:ext uri="{FF2B5EF4-FFF2-40B4-BE49-F238E27FC236}">
                <a16:creationId xmlns:a16="http://schemas.microsoft.com/office/drawing/2014/main" id="{8A2A5348-BC6E-4EB0-3BE4-3E8B604AC6A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0392" y="1739440"/>
            <a:ext cx="5460000" cy="3276000"/>
          </a:xfrm>
          <a:prstGeom prst="rect">
            <a:avLst/>
          </a:prstGeom>
        </p:spPr>
      </p:pic>
      <p:pic>
        <p:nvPicPr>
          <p:cNvPr id="18" name="グラフィックス 17">
            <a:extLst>
              <a:ext uri="{FF2B5EF4-FFF2-40B4-BE49-F238E27FC236}">
                <a16:creationId xmlns:a16="http://schemas.microsoft.com/office/drawing/2014/main" id="{B66C9E99-740F-AD63-216F-ABBF6A6D64A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261608" y="1739440"/>
            <a:ext cx="5460000" cy="3276000"/>
          </a:xfrm>
          <a:prstGeom prst="rect">
            <a:avLst/>
          </a:prstGeom>
        </p:spPr>
      </p:pic>
      <p:sp>
        <p:nvSpPr>
          <p:cNvPr id="3" name="テキスト ボックス 2">
            <a:extLst>
              <a:ext uri="{FF2B5EF4-FFF2-40B4-BE49-F238E27FC236}">
                <a16:creationId xmlns:a16="http://schemas.microsoft.com/office/drawing/2014/main" id="{F5FD6868-0DDF-0E2E-AA8B-40900558DC7F}"/>
              </a:ext>
            </a:extLst>
          </p:cNvPr>
          <p:cNvSpPr txBox="1"/>
          <p:nvPr/>
        </p:nvSpPr>
        <p:spPr>
          <a:xfrm>
            <a:off x="2426615" y="1216220"/>
            <a:ext cx="2048256" cy="523220"/>
          </a:xfrm>
          <a:prstGeom prst="rect">
            <a:avLst/>
          </a:prstGeom>
          <a:noFill/>
        </p:spPr>
        <p:txBody>
          <a:bodyPr wrap="square" rtlCol="0">
            <a:spAutoFit/>
          </a:bodyPr>
          <a:lstStyle/>
          <a:p>
            <a:pPr algn="ctr"/>
            <a:r>
              <a:rPr kumimoji="1" lang="en-US" altLang="ja-JP" sz="2800" dirty="0"/>
              <a:t>CIFAR-100</a:t>
            </a:r>
            <a:endParaRPr kumimoji="1" lang="ja-JP" altLang="en-US" sz="2800" dirty="0"/>
          </a:p>
        </p:txBody>
      </p:sp>
      <p:sp>
        <p:nvSpPr>
          <p:cNvPr id="6" name="テキスト ボックス 5">
            <a:extLst>
              <a:ext uri="{FF2B5EF4-FFF2-40B4-BE49-F238E27FC236}">
                <a16:creationId xmlns:a16="http://schemas.microsoft.com/office/drawing/2014/main" id="{772B0C3D-F5C1-B372-EAC3-01B03315B364}"/>
              </a:ext>
            </a:extLst>
          </p:cNvPr>
          <p:cNvSpPr txBox="1"/>
          <p:nvPr/>
        </p:nvSpPr>
        <p:spPr>
          <a:xfrm>
            <a:off x="7962900" y="1216220"/>
            <a:ext cx="2522728" cy="523220"/>
          </a:xfrm>
          <a:prstGeom prst="rect">
            <a:avLst/>
          </a:prstGeom>
          <a:noFill/>
        </p:spPr>
        <p:txBody>
          <a:bodyPr wrap="square" rtlCol="0">
            <a:spAutoFit/>
          </a:bodyPr>
          <a:lstStyle/>
          <a:p>
            <a:pPr algn="ctr"/>
            <a:r>
              <a:rPr kumimoji="1" lang="en-US" altLang="ja-JP" sz="2800" dirty="0"/>
              <a:t>Tiny-</a:t>
            </a:r>
            <a:r>
              <a:rPr lang="en-US" altLang="ja-JP" sz="2800" dirty="0"/>
              <a:t>I</a:t>
            </a:r>
            <a:r>
              <a:rPr kumimoji="1" lang="en-US" altLang="ja-JP" sz="2800" dirty="0"/>
              <a:t>mageNet</a:t>
            </a:r>
            <a:endParaRPr kumimoji="1" lang="ja-JP" altLang="en-US" sz="2800" dirty="0"/>
          </a:p>
        </p:txBody>
      </p:sp>
      <p:pic>
        <p:nvPicPr>
          <p:cNvPr id="8" name="グラフィックス 7">
            <a:extLst>
              <a:ext uri="{FF2B5EF4-FFF2-40B4-BE49-F238E27FC236}">
                <a16:creationId xmlns:a16="http://schemas.microsoft.com/office/drawing/2014/main" id="{D4BA96BB-B7D7-812B-AEE2-786E9E14E10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79837" y="5020202"/>
            <a:ext cx="4733925" cy="276225"/>
          </a:xfrm>
          <a:prstGeom prst="rect">
            <a:avLst/>
          </a:prstGeom>
        </p:spPr>
      </p:pic>
      <p:sp>
        <p:nvSpPr>
          <p:cNvPr id="280" name="テキスト ボックス 279">
            <a:extLst>
              <a:ext uri="{FF2B5EF4-FFF2-40B4-BE49-F238E27FC236}">
                <a16:creationId xmlns:a16="http://schemas.microsoft.com/office/drawing/2014/main" id="{49D9926E-7517-6CCB-2D77-743BEC8EBD92}"/>
              </a:ext>
            </a:extLst>
          </p:cNvPr>
          <p:cNvSpPr txBox="1"/>
          <p:nvPr/>
        </p:nvSpPr>
        <p:spPr>
          <a:xfrm>
            <a:off x="470392" y="5637897"/>
            <a:ext cx="11416808" cy="523220"/>
          </a:xfrm>
          <a:prstGeom prst="rect">
            <a:avLst/>
          </a:prstGeom>
          <a:noFill/>
        </p:spPr>
        <p:txBody>
          <a:bodyPr wrap="square" rtlCol="0">
            <a:spAutoFit/>
          </a:bodyPr>
          <a:lstStyle/>
          <a:p>
            <a:pPr algn="ctr"/>
            <a:r>
              <a:rPr kumimoji="1" lang="en-US" altLang="ja-JP" sz="2800" dirty="0"/>
              <a:t>CUCL_CA+</a:t>
            </a:r>
            <a:r>
              <a:rPr kumimoji="1" lang="ja-JP" altLang="en-US" sz="2800" dirty="0"/>
              <a:t>は</a:t>
            </a:r>
            <a:r>
              <a:rPr kumimoji="1" lang="en-US" altLang="ja-JP" sz="2800" dirty="0"/>
              <a:t>CUCL</a:t>
            </a:r>
            <a:r>
              <a:rPr lang="ja-JP" altLang="en-US" sz="2800" dirty="0"/>
              <a:t>より</a:t>
            </a:r>
            <a:r>
              <a:rPr lang="ja-JP" altLang="en-US" sz="2800" dirty="0">
                <a:solidFill>
                  <a:schemeClr val="accent2"/>
                </a:solidFill>
              </a:rPr>
              <a:t>劣っている</a:t>
            </a:r>
            <a:r>
              <a:rPr lang="ja-JP" altLang="en-US" sz="2800" dirty="0"/>
              <a:t>．</a:t>
            </a:r>
            <a:endParaRPr kumimoji="1" lang="ja-JP" altLang="en-US" sz="2800" dirty="0"/>
          </a:p>
        </p:txBody>
      </p:sp>
    </p:spTree>
    <p:extLst>
      <p:ext uri="{BB962C8B-B14F-4D97-AF65-F5344CB8AC3E}">
        <p14:creationId xmlns:p14="http://schemas.microsoft.com/office/powerpoint/2010/main" val="375919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F4568-0F07-18BB-B71A-A3BCC7FBD94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4660D8-0C57-B483-0D8C-FC5530895800}"/>
              </a:ext>
            </a:extLst>
          </p:cNvPr>
          <p:cNvSpPr>
            <a:spLocks noGrp="1"/>
          </p:cNvSpPr>
          <p:nvPr>
            <p:ph type="title"/>
          </p:nvPr>
        </p:nvSpPr>
        <p:spPr/>
        <p:txBody>
          <a:bodyPr/>
          <a:lstStyle/>
          <a:p>
            <a:r>
              <a:rPr lang="ja-JP" altLang="en-US" dirty="0"/>
              <a:t>コードワード数のグラフ化</a:t>
            </a:r>
            <a:endParaRPr kumimoji="1" lang="ja-JP" altLang="en-US" dirty="0"/>
          </a:p>
        </p:txBody>
      </p:sp>
      <p:pic>
        <p:nvPicPr>
          <p:cNvPr id="7" name="コンテンツ プレースホルダー 6">
            <a:extLst>
              <a:ext uri="{FF2B5EF4-FFF2-40B4-BE49-F238E27FC236}">
                <a16:creationId xmlns:a16="http://schemas.microsoft.com/office/drawing/2014/main" id="{3C18FE34-C18A-08C9-6827-6D2EBA0A70E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78000" y="1371600"/>
            <a:ext cx="8636000" cy="5181600"/>
          </a:xfrm>
        </p:spPr>
      </p:pic>
      <p:sp>
        <p:nvSpPr>
          <p:cNvPr id="4" name="スライド番号プレースホルダー 3">
            <a:extLst>
              <a:ext uri="{FF2B5EF4-FFF2-40B4-BE49-F238E27FC236}">
                <a16:creationId xmlns:a16="http://schemas.microsoft.com/office/drawing/2014/main" id="{0DC2433C-3D69-64E2-4B2C-3B5432163E3F}"/>
              </a:ext>
            </a:extLst>
          </p:cNvPr>
          <p:cNvSpPr>
            <a:spLocks noGrp="1"/>
          </p:cNvSpPr>
          <p:nvPr>
            <p:ph type="sldNum" sz="quarter" idx="12"/>
          </p:nvPr>
        </p:nvSpPr>
        <p:spPr/>
        <p:txBody>
          <a:bodyPr/>
          <a:lstStyle/>
          <a:p>
            <a:fld id="{B5C67937-D10B-4F1B-BCB2-26B69D4AE1E2}" type="slidenum">
              <a:rPr kumimoji="1" lang="ja-JP" altLang="en-US" smtClean="0"/>
              <a:pPr/>
              <a:t>35</a:t>
            </a:fld>
            <a:endParaRPr kumimoji="1" lang="ja-JP" altLang="en-US" dirty="0"/>
          </a:p>
        </p:txBody>
      </p:sp>
      <p:sp>
        <p:nvSpPr>
          <p:cNvPr id="5" name="テキスト プレースホルダー 4">
            <a:extLst>
              <a:ext uri="{FF2B5EF4-FFF2-40B4-BE49-F238E27FC236}">
                <a16:creationId xmlns:a16="http://schemas.microsoft.com/office/drawing/2014/main" id="{82105DE6-F4FD-788A-73CF-489B01B70A60}"/>
              </a:ext>
            </a:extLst>
          </p:cNvPr>
          <p:cNvSpPr>
            <a:spLocks noGrp="1"/>
          </p:cNvSpPr>
          <p:nvPr>
            <p:ph type="body" sz="quarter" idx="13"/>
          </p:nvPr>
        </p:nvSpPr>
        <p:spPr/>
        <p:txBody>
          <a:bodyPr/>
          <a:lstStyle/>
          <a:p>
            <a:r>
              <a:rPr kumimoji="1" lang="ja-JP" altLang="en-US" sz="3200" dirty="0"/>
              <a:t>統合され</a:t>
            </a:r>
            <a:r>
              <a:rPr lang="ja-JP" altLang="en-US" sz="3200" dirty="0"/>
              <a:t>る前後のコードワード数（</a:t>
            </a:r>
            <a:r>
              <a:rPr lang="en-US" altLang="ja-JP" sz="3200" dirty="0"/>
              <a:t>8CW, </a:t>
            </a:r>
            <a:r>
              <a:rPr lang="en-US" altLang="ja-JP" sz="3200" dirty="0" err="1"/>
              <a:t>SimSiam</a:t>
            </a:r>
            <a:r>
              <a:rPr lang="en-US" altLang="ja-JP" sz="3200" dirty="0"/>
              <a:t>, CIFAR-100</a:t>
            </a:r>
            <a:r>
              <a:rPr lang="ja-JP" altLang="en-US" sz="3200" dirty="0"/>
              <a:t>）</a:t>
            </a:r>
            <a:endParaRPr kumimoji="1" lang="ja-JP" altLang="en-US" sz="3200" dirty="0"/>
          </a:p>
        </p:txBody>
      </p:sp>
      <p:pic>
        <p:nvPicPr>
          <p:cNvPr id="9" name="グラフィックス 8">
            <a:extLst>
              <a:ext uri="{FF2B5EF4-FFF2-40B4-BE49-F238E27FC236}">
                <a16:creationId xmlns:a16="http://schemas.microsoft.com/office/drawing/2014/main" id="{4585A6CD-E287-4830-E5ED-623A4318AC11}"/>
              </a:ext>
            </a:extLst>
          </p:cNvPr>
          <p:cNvPicPr>
            <a:picLocks noChangeAspect="1"/>
          </p:cNvPicPr>
          <p:nvPr/>
        </p:nvPicPr>
        <p:blipFill>
          <a:blip r:embed="rId4">
            <a:extLst>
              <a:ext uri="{96DAC541-7B7A-43D3-8B79-37D633B846F1}">
                <asvg:svgBlip xmlns:asvg="http://schemas.microsoft.com/office/drawing/2016/SVG/main" r:embed="rId5"/>
              </a:ext>
            </a:extLst>
          </a:blip>
          <a:srcRect l="60155" t="12661" r="10388" b="78908"/>
          <a:stretch/>
        </p:blipFill>
        <p:spPr>
          <a:xfrm>
            <a:off x="9406270" y="1309522"/>
            <a:ext cx="2693582" cy="462571"/>
          </a:xfrm>
          <a:prstGeom prst="rect">
            <a:avLst/>
          </a:prstGeom>
        </p:spPr>
      </p:pic>
    </p:spTree>
    <p:extLst>
      <p:ext uri="{BB962C8B-B14F-4D97-AF65-F5344CB8AC3E}">
        <p14:creationId xmlns:p14="http://schemas.microsoft.com/office/powerpoint/2010/main" val="360955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C004C0-7D54-DEF9-301F-E58BE6815B76}"/>
              </a:ext>
            </a:extLst>
          </p:cNvPr>
          <p:cNvSpPr>
            <a:spLocks noGrp="1"/>
          </p:cNvSpPr>
          <p:nvPr>
            <p:ph type="title"/>
          </p:nvPr>
        </p:nvSpPr>
        <p:spPr/>
        <p:txBody>
          <a:bodyPr/>
          <a:lstStyle/>
          <a:p>
            <a:r>
              <a:rPr lang="ja-JP" altLang="en-US" dirty="0"/>
              <a:t>コードワード数のグラフ化</a:t>
            </a:r>
            <a:endParaRPr kumimoji="1" lang="ja-JP" altLang="en-US" dirty="0"/>
          </a:p>
        </p:txBody>
      </p:sp>
      <p:pic>
        <p:nvPicPr>
          <p:cNvPr id="7" name="コンテンツ プレースホルダー 6">
            <a:extLst>
              <a:ext uri="{FF2B5EF4-FFF2-40B4-BE49-F238E27FC236}">
                <a16:creationId xmlns:a16="http://schemas.microsoft.com/office/drawing/2014/main" id="{7A268624-7336-038C-C9B1-BFA4BADD6D7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78000" y="1371600"/>
            <a:ext cx="8636000" cy="5181600"/>
          </a:xfrm>
        </p:spPr>
      </p:pic>
      <p:sp>
        <p:nvSpPr>
          <p:cNvPr id="4" name="スライド番号プレースホルダー 3">
            <a:extLst>
              <a:ext uri="{FF2B5EF4-FFF2-40B4-BE49-F238E27FC236}">
                <a16:creationId xmlns:a16="http://schemas.microsoft.com/office/drawing/2014/main" id="{B276B5EC-1F0B-87A2-ADF6-2547BDFA1257}"/>
              </a:ext>
            </a:extLst>
          </p:cNvPr>
          <p:cNvSpPr>
            <a:spLocks noGrp="1"/>
          </p:cNvSpPr>
          <p:nvPr>
            <p:ph type="sldNum" sz="quarter" idx="12"/>
          </p:nvPr>
        </p:nvSpPr>
        <p:spPr/>
        <p:txBody>
          <a:bodyPr/>
          <a:lstStyle/>
          <a:p>
            <a:fld id="{B5C67937-D10B-4F1B-BCB2-26B69D4AE1E2}" type="slidenum">
              <a:rPr kumimoji="1" lang="ja-JP" altLang="en-US" smtClean="0"/>
              <a:pPr/>
              <a:t>36</a:t>
            </a:fld>
            <a:endParaRPr kumimoji="1" lang="ja-JP" altLang="en-US" dirty="0"/>
          </a:p>
        </p:txBody>
      </p:sp>
      <p:sp>
        <p:nvSpPr>
          <p:cNvPr id="5" name="テキスト プレースホルダー 4">
            <a:extLst>
              <a:ext uri="{FF2B5EF4-FFF2-40B4-BE49-F238E27FC236}">
                <a16:creationId xmlns:a16="http://schemas.microsoft.com/office/drawing/2014/main" id="{07C6466C-0654-24AF-DCC9-36C34346F7C4}"/>
              </a:ext>
            </a:extLst>
          </p:cNvPr>
          <p:cNvSpPr>
            <a:spLocks noGrp="1"/>
          </p:cNvSpPr>
          <p:nvPr>
            <p:ph type="body" sz="quarter" idx="13"/>
          </p:nvPr>
        </p:nvSpPr>
        <p:spPr/>
        <p:txBody>
          <a:bodyPr/>
          <a:lstStyle/>
          <a:p>
            <a:r>
              <a:rPr kumimoji="1" lang="ja-JP" altLang="en-US" sz="3200" dirty="0"/>
              <a:t>統合され</a:t>
            </a:r>
            <a:r>
              <a:rPr lang="ja-JP" altLang="en-US" sz="3200" dirty="0"/>
              <a:t>る前後のコードワード数（</a:t>
            </a:r>
            <a:r>
              <a:rPr lang="en-US" altLang="ja-JP" sz="3200" dirty="0"/>
              <a:t>50CW, </a:t>
            </a:r>
            <a:r>
              <a:rPr lang="en-US" altLang="ja-JP" sz="3200" dirty="0" err="1"/>
              <a:t>SimSiam</a:t>
            </a:r>
            <a:r>
              <a:rPr lang="en-US" altLang="ja-JP" sz="3200" dirty="0"/>
              <a:t>, CIFAR-100 </a:t>
            </a:r>
            <a:r>
              <a:rPr lang="ja-JP" altLang="en-US" sz="3200" dirty="0"/>
              <a:t>）</a:t>
            </a:r>
            <a:endParaRPr kumimoji="1" lang="ja-JP" altLang="en-US" sz="3200" dirty="0"/>
          </a:p>
        </p:txBody>
      </p:sp>
      <p:pic>
        <p:nvPicPr>
          <p:cNvPr id="8" name="グラフィックス 7">
            <a:extLst>
              <a:ext uri="{FF2B5EF4-FFF2-40B4-BE49-F238E27FC236}">
                <a16:creationId xmlns:a16="http://schemas.microsoft.com/office/drawing/2014/main" id="{7BA1638A-957D-4CBA-518B-8C626040C68C}"/>
              </a:ext>
            </a:extLst>
          </p:cNvPr>
          <p:cNvPicPr>
            <a:picLocks noChangeAspect="1"/>
          </p:cNvPicPr>
          <p:nvPr/>
        </p:nvPicPr>
        <p:blipFill>
          <a:blip r:embed="rId5">
            <a:extLst>
              <a:ext uri="{96DAC541-7B7A-43D3-8B79-37D633B846F1}">
                <asvg:svgBlip xmlns:asvg="http://schemas.microsoft.com/office/drawing/2016/SVG/main" r:embed="rId6"/>
              </a:ext>
            </a:extLst>
          </a:blip>
          <a:srcRect l="60155" t="12661" r="10388" b="78908"/>
          <a:stretch/>
        </p:blipFill>
        <p:spPr>
          <a:xfrm>
            <a:off x="9406270" y="1309522"/>
            <a:ext cx="2693582" cy="462571"/>
          </a:xfrm>
          <a:prstGeom prst="rect">
            <a:avLst/>
          </a:prstGeom>
        </p:spPr>
      </p:pic>
    </p:spTree>
    <p:extLst>
      <p:ext uri="{BB962C8B-B14F-4D97-AF65-F5344CB8AC3E}">
        <p14:creationId xmlns:p14="http://schemas.microsoft.com/office/powerpoint/2010/main" val="2613507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B72DD-FCFA-68C5-004B-EDC5E6C891B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8B419FA-0407-ACBE-710C-18528881C225}"/>
              </a:ext>
            </a:extLst>
          </p:cNvPr>
          <p:cNvSpPr>
            <a:spLocks noGrp="1"/>
          </p:cNvSpPr>
          <p:nvPr>
            <p:ph type="title"/>
          </p:nvPr>
        </p:nvSpPr>
        <p:spPr/>
        <p:txBody>
          <a:bodyPr/>
          <a:lstStyle/>
          <a:p>
            <a:r>
              <a:rPr lang="ja-JP" altLang="en-US" dirty="0"/>
              <a:t>コードワード数のグラフ化</a:t>
            </a:r>
            <a:endParaRPr kumimoji="1" lang="ja-JP" altLang="en-US" dirty="0"/>
          </a:p>
        </p:txBody>
      </p:sp>
      <p:sp>
        <p:nvSpPr>
          <p:cNvPr id="4" name="スライド番号プレースホルダー 3">
            <a:extLst>
              <a:ext uri="{FF2B5EF4-FFF2-40B4-BE49-F238E27FC236}">
                <a16:creationId xmlns:a16="http://schemas.microsoft.com/office/drawing/2014/main" id="{BD5245BA-2924-EF5A-C73A-FB4705711668}"/>
              </a:ext>
            </a:extLst>
          </p:cNvPr>
          <p:cNvSpPr>
            <a:spLocks noGrp="1"/>
          </p:cNvSpPr>
          <p:nvPr>
            <p:ph type="sldNum" sz="quarter" idx="12"/>
          </p:nvPr>
        </p:nvSpPr>
        <p:spPr/>
        <p:txBody>
          <a:bodyPr/>
          <a:lstStyle/>
          <a:p>
            <a:fld id="{B5C67937-D10B-4F1B-BCB2-26B69D4AE1E2}" type="slidenum">
              <a:rPr kumimoji="1" lang="ja-JP" altLang="en-US" smtClean="0"/>
              <a:pPr/>
              <a:t>37</a:t>
            </a:fld>
            <a:endParaRPr kumimoji="1" lang="ja-JP" altLang="en-US" dirty="0"/>
          </a:p>
        </p:txBody>
      </p:sp>
      <p:sp>
        <p:nvSpPr>
          <p:cNvPr id="5" name="テキスト プレースホルダー 4">
            <a:extLst>
              <a:ext uri="{FF2B5EF4-FFF2-40B4-BE49-F238E27FC236}">
                <a16:creationId xmlns:a16="http://schemas.microsoft.com/office/drawing/2014/main" id="{FE102EFE-9DF9-968B-4008-8E8618D469EC}"/>
              </a:ext>
            </a:extLst>
          </p:cNvPr>
          <p:cNvSpPr>
            <a:spLocks noGrp="1"/>
          </p:cNvSpPr>
          <p:nvPr>
            <p:ph type="body" sz="quarter" idx="13"/>
          </p:nvPr>
        </p:nvSpPr>
        <p:spPr/>
        <p:txBody>
          <a:bodyPr/>
          <a:lstStyle/>
          <a:p>
            <a:r>
              <a:rPr kumimoji="1" lang="ja-JP" altLang="en-US" sz="2800" dirty="0"/>
              <a:t>統合され</a:t>
            </a:r>
            <a:r>
              <a:rPr lang="ja-JP" altLang="en-US" sz="2800" dirty="0"/>
              <a:t>る前後のコードワード数（</a:t>
            </a:r>
            <a:r>
              <a:rPr lang="en-US" altLang="ja-JP" sz="2800" dirty="0"/>
              <a:t>8CW, </a:t>
            </a:r>
            <a:r>
              <a:rPr lang="en-US" altLang="ja-JP" sz="2800" dirty="0" err="1"/>
              <a:t>BarlowTwins</a:t>
            </a:r>
            <a:r>
              <a:rPr lang="en-US" altLang="ja-JP" sz="2800" dirty="0"/>
              <a:t>, CIFAR-100</a:t>
            </a:r>
            <a:r>
              <a:rPr lang="ja-JP" altLang="en-US" sz="2800" dirty="0"/>
              <a:t>）</a:t>
            </a:r>
            <a:endParaRPr kumimoji="1" lang="ja-JP" altLang="en-US" sz="2800" dirty="0"/>
          </a:p>
        </p:txBody>
      </p:sp>
      <p:pic>
        <p:nvPicPr>
          <p:cNvPr id="9" name="コンテンツ プレースホルダー 8">
            <a:extLst>
              <a:ext uri="{FF2B5EF4-FFF2-40B4-BE49-F238E27FC236}">
                <a16:creationId xmlns:a16="http://schemas.microsoft.com/office/drawing/2014/main" id="{2BBD85ED-6EC3-2454-6B2D-13BE26598DC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78000" y="1371600"/>
            <a:ext cx="8636000" cy="5181600"/>
          </a:xfrm>
        </p:spPr>
      </p:pic>
      <p:pic>
        <p:nvPicPr>
          <p:cNvPr id="8" name="グラフィックス 7">
            <a:extLst>
              <a:ext uri="{FF2B5EF4-FFF2-40B4-BE49-F238E27FC236}">
                <a16:creationId xmlns:a16="http://schemas.microsoft.com/office/drawing/2014/main" id="{41E35521-7ADD-3F4E-D415-817FCB90489D}"/>
              </a:ext>
            </a:extLst>
          </p:cNvPr>
          <p:cNvPicPr>
            <a:picLocks noChangeAspect="1"/>
          </p:cNvPicPr>
          <p:nvPr/>
        </p:nvPicPr>
        <p:blipFill>
          <a:blip r:embed="rId5">
            <a:extLst>
              <a:ext uri="{96DAC541-7B7A-43D3-8B79-37D633B846F1}">
                <asvg:svgBlip xmlns:asvg="http://schemas.microsoft.com/office/drawing/2016/SVG/main" r:embed="rId6"/>
              </a:ext>
            </a:extLst>
          </a:blip>
          <a:srcRect l="60155" t="12661" r="10388" b="78908"/>
          <a:stretch/>
        </p:blipFill>
        <p:spPr>
          <a:xfrm>
            <a:off x="9406270" y="1309522"/>
            <a:ext cx="2693582" cy="462571"/>
          </a:xfrm>
          <a:prstGeom prst="rect">
            <a:avLst/>
          </a:prstGeom>
        </p:spPr>
      </p:pic>
    </p:spTree>
    <p:extLst>
      <p:ext uri="{BB962C8B-B14F-4D97-AF65-F5344CB8AC3E}">
        <p14:creationId xmlns:p14="http://schemas.microsoft.com/office/powerpoint/2010/main" val="1600044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2D75A-5AD5-A3E0-2145-E99C97032DD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A22AE20-9434-BA11-1260-CF370FB1823D}"/>
              </a:ext>
            </a:extLst>
          </p:cNvPr>
          <p:cNvSpPr>
            <a:spLocks noGrp="1"/>
          </p:cNvSpPr>
          <p:nvPr>
            <p:ph type="title"/>
          </p:nvPr>
        </p:nvSpPr>
        <p:spPr/>
        <p:txBody>
          <a:bodyPr/>
          <a:lstStyle/>
          <a:p>
            <a:r>
              <a:rPr lang="ja-JP" altLang="en-US" dirty="0"/>
              <a:t>コードワード数のグラフ化</a:t>
            </a:r>
            <a:endParaRPr kumimoji="1" lang="ja-JP" altLang="en-US" dirty="0"/>
          </a:p>
        </p:txBody>
      </p:sp>
      <p:sp>
        <p:nvSpPr>
          <p:cNvPr id="4" name="スライド番号プレースホルダー 3">
            <a:extLst>
              <a:ext uri="{FF2B5EF4-FFF2-40B4-BE49-F238E27FC236}">
                <a16:creationId xmlns:a16="http://schemas.microsoft.com/office/drawing/2014/main" id="{9BE94948-D593-7AB3-934B-9B2D3046F0BE}"/>
              </a:ext>
            </a:extLst>
          </p:cNvPr>
          <p:cNvSpPr>
            <a:spLocks noGrp="1"/>
          </p:cNvSpPr>
          <p:nvPr>
            <p:ph type="sldNum" sz="quarter" idx="12"/>
          </p:nvPr>
        </p:nvSpPr>
        <p:spPr/>
        <p:txBody>
          <a:bodyPr/>
          <a:lstStyle/>
          <a:p>
            <a:fld id="{B5C67937-D10B-4F1B-BCB2-26B69D4AE1E2}" type="slidenum">
              <a:rPr kumimoji="1" lang="ja-JP" altLang="en-US" smtClean="0"/>
              <a:pPr/>
              <a:t>38</a:t>
            </a:fld>
            <a:endParaRPr kumimoji="1" lang="ja-JP" altLang="en-US" dirty="0"/>
          </a:p>
        </p:txBody>
      </p:sp>
      <p:sp>
        <p:nvSpPr>
          <p:cNvPr id="5" name="テキスト プレースホルダー 4">
            <a:extLst>
              <a:ext uri="{FF2B5EF4-FFF2-40B4-BE49-F238E27FC236}">
                <a16:creationId xmlns:a16="http://schemas.microsoft.com/office/drawing/2014/main" id="{D6CED245-8C88-5790-DC04-195C22FA5B58}"/>
              </a:ext>
            </a:extLst>
          </p:cNvPr>
          <p:cNvSpPr>
            <a:spLocks noGrp="1"/>
          </p:cNvSpPr>
          <p:nvPr>
            <p:ph type="body" sz="quarter" idx="13"/>
          </p:nvPr>
        </p:nvSpPr>
        <p:spPr/>
        <p:txBody>
          <a:bodyPr/>
          <a:lstStyle/>
          <a:p>
            <a:r>
              <a:rPr kumimoji="1" lang="ja-JP" altLang="en-US" sz="2800" dirty="0"/>
              <a:t>統合され</a:t>
            </a:r>
            <a:r>
              <a:rPr lang="ja-JP" altLang="en-US" sz="2800" dirty="0"/>
              <a:t>る前後のコードワード数（</a:t>
            </a:r>
            <a:r>
              <a:rPr lang="en-US" altLang="ja-JP" sz="2800" dirty="0"/>
              <a:t>50CW, </a:t>
            </a:r>
            <a:r>
              <a:rPr lang="en-US" altLang="ja-JP" sz="2800" dirty="0" err="1"/>
              <a:t>BarlowTwins</a:t>
            </a:r>
            <a:r>
              <a:rPr lang="en-US" altLang="ja-JP" sz="2800" dirty="0"/>
              <a:t>, CIFAR-100</a:t>
            </a:r>
            <a:r>
              <a:rPr lang="ja-JP" altLang="en-US" sz="2800" dirty="0"/>
              <a:t>）</a:t>
            </a:r>
            <a:endParaRPr kumimoji="1" lang="ja-JP" altLang="en-US" sz="2800" dirty="0"/>
          </a:p>
        </p:txBody>
      </p:sp>
      <p:pic>
        <p:nvPicPr>
          <p:cNvPr id="7" name="コンテンツ プレースホルダー 6">
            <a:extLst>
              <a:ext uri="{FF2B5EF4-FFF2-40B4-BE49-F238E27FC236}">
                <a16:creationId xmlns:a16="http://schemas.microsoft.com/office/drawing/2014/main" id="{B0EC5E09-DAAA-CF37-659A-BBE1808004A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78000" y="1371600"/>
            <a:ext cx="8636000" cy="5181600"/>
          </a:xfrm>
        </p:spPr>
      </p:pic>
      <p:pic>
        <p:nvPicPr>
          <p:cNvPr id="8" name="グラフィックス 7">
            <a:extLst>
              <a:ext uri="{FF2B5EF4-FFF2-40B4-BE49-F238E27FC236}">
                <a16:creationId xmlns:a16="http://schemas.microsoft.com/office/drawing/2014/main" id="{3A3FB820-2372-2E36-B400-3BEE3984CD05}"/>
              </a:ext>
            </a:extLst>
          </p:cNvPr>
          <p:cNvPicPr>
            <a:picLocks noChangeAspect="1"/>
          </p:cNvPicPr>
          <p:nvPr/>
        </p:nvPicPr>
        <p:blipFill>
          <a:blip r:embed="rId5">
            <a:extLst>
              <a:ext uri="{96DAC541-7B7A-43D3-8B79-37D633B846F1}">
                <asvg:svgBlip xmlns:asvg="http://schemas.microsoft.com/office/drawing/2016/SVG/main" r:embed="rId6"/>
              </a:ext>
            </a:extLst>
          </a:blip>
          <a:srcRect l="60155" t="12661" r="10388" b="78908"/>
          <a:stretch/>
        </p:blipFill>
        <p:spPr>
          <a:xfrm>
            <a:off x="9406270" y="1309522"/>
            <a:ext cx="2693582" cy="462571"/>
          </a:xfrm>
          <a:prstGeom prst="rect">
            <a:avLst/>
          </a:prstGeom>
        </p:spPr>
      </p:pic>
    </p:spTree>
    <p:extLst>
      <p:ext uri="{BB962C8B-B14F-4D97-AF65-F5344CB8AC3E}">
        <p14:creationId xmlns:p14="http://schemas.microsoft.com/office/powerpoint/2010/main" val="452240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0AB85B-0E7B-DEBC-21B2-02A26ACE8207}"/>
              </a:ext>
            </a:extLst>
          </p:cNvPr>
          <p:cNvSpPr>
            <a:spLocks noGrp="1"/>
          </p:cNvSpPr>
          <p:nvPr>
            <p:ph type="title"/>
          </p:nvPr>
        </p:nvSpPr>
        <p:spPr/>
        <p:txBody>
          <a:bodyPr/>
          <a:lstStyle/>
          <a:p>
            <a:r>
              <a:rPr lang="ja-JP" altLang="en-US" dirty="0"/>
              <a:t>実験結果</a:t>
            </a:r>
            <a:endParaRPr kumimoji="1" lang="ja-JP" altLang="en-US" dirty="0"/>
          </a:p>
        </p:txBody>
      </p:sp>
      <p:sp>
        <p:nvSpPr>
          <p:cNvPr id="4" name="スライド番号プレースホルダー 3">
            <a:extLst>
              <a:ext uri="{FF2B5EF4-FFF2-40B4-BE49-F238E27FC236}">
                <a16:creationId xmlns:a16="http://schemas.microsoft.com/office/drawing/2014/main" id="{81CE9237-9F93-FA52-E6FC-F49E24A7D69E}"/>
              </a:ext>
            </a:extLst>
          </p:cNvPr>
          <p:cNvSpPr>
            <a:spLocks noGrp="1"/>
          </p:cNvSpPr>
          <p:nvPr>
            <p:ph type="sldNum" sz="quarter" idx="12"/>
          </p:nvPr>
        </p:nvSpPr>
        <p:spPr/>
        <p:txBody>
          <a:bodyPr/>
          <a:lstStyle/>
          <a:p>
            <a:fld id="{B5C67937-D10B-4F1B-BCB2-26B69D4AE1E2}" type="slidenum">
              <a:rPr kumimoji="1" lang="ja-JP" altLang="en-US" smtClean="0"/>
              <a:pPr/>
              <a:t>39</a:t>
            </a:fld>
            <a:endParaRPr kumimoji="1" lang="ja-JP" altLang="en-US" dirty="0"/>
          </a:p>
        </p:txBody>
      </p:sp>
      <p:sp>
        <p:nvSpPr>
          <p:cNvPr id="5" name="テキスト プレースホルダー 4">
            <a:extLst>
              <a:ext uri="{FF2B5EF4-FFF2-40B4-BE49-F238E27FC236}">
                <a16:creationId xmlns:a16="http://schemas.microsoft.com/office/drawing/2014/main" id="{83A55E2B-5EEA-A033-52FF-85EBE2A4251F}"/>
              </a:ext>
            </a:extLst>
          </p:cNvPr>
          <p:cNvSpPr>
            <a:spLocks noGrp="1"/>
          </p:cNvSpPr>
          <p:nvPr>
            <p:ph type="body" sz="quarter" idx="13"/>
          </p:nvPr>
        </p:nvSpPr>
        <p:spPr/>
        <p:txBody>
          <a:bodyPr/>
          <a:lstStyle/>
          <a:p>
            <a:r>
              <a:rPr kumimoji="1" lang="ja-JP" altLang="en-US" dirty="0"/>
              <a:t>最終的なコードワード数の平均を</a:t>
            </a:r>
            <a:r>
              <a:rPr kumimoji="1" lang="en-US" altLang="ja-JP" dirty="0" err="1"/>
              <a:t>CUCL_fix</a:t>
            </a:r>
            <a:r>
              <a:rPr kumimoji="1" lang="ja-JP" altLang="en-US" dirty="0"/>
              <a:t>とし</a:t>
            </a:r>
            <a:r>
              <a:rPr lang="ja-JP" altLang="en-US" dirty="0"/>
              <a:t>て計算</a:t>
            </a:r>
            <a:endParaRPr kumimoji="1" lang="ja-JP" altLang="en-US" dirty="0"/>
          </a:p>
        </p:txBody>
      </p:sp>
      <p:pic>
        <p:nvPicPr>
          <p:cNvPr id="6" name="図 5">
            <a:extLst>
              <a:ext uri="{FF2B5EF4-FFF2-40B4-BE49-F238E27FC236}">
                <a16:creationId xmlns:a16="http://schemas.microsoft.com/office/drawing/2014/main" id="{855BD8F8-9B77-24C9-8BF4-DB713C519640}"/>
              </a:ext>
            </a:extLst>
          </p:cNvPr>
          <p:cNvPicPr>
            <a:picLocks noChangeAspect="1"/>
          </p:cNvPicPr>
          <p:nvPr/>
        </p:nvPicPr>
        <p:blipFill>
          <a:blip r:embed="rId2"/>
          <a:stretch>
            <a:fillRect/>
          </a:stretch>
        </p:blipFill>
        <p:spPr>
          <a:xfrm>
            <a:off x="858000" y="1832545"/>
            <a:ext cx="10476000" cy="3937298"/>
          </a:xfrm>
          <a:prstGeom prst="rect">
            <a:avLst/>
          </a:prstGeom>
        </p:spPr>
      </p:pic>
    </p:spTree>
    <p:extLst>
      <p:ext uri="{BB962C8B-B14F-4D97-AF65-F5344CB8AC3E}">
        <p14:creationId xmlns:p14="http://schemas.microsoft.com/office/powerpoint/2010/main" val="354686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732ED-9D41-E425-D28B-952986C3C793}"/>
              </a:ext>
            </a:extLst>
          </p:cNvPr>
          <p:cNvSpPr>
            <a:spLocks noGrp="1"/>
          </p:cNvSpPr>
          <p:nvPr>
            <p:ph type="title"/>
          </p:nvPr>
        </p:nvSpPr>
        <p:spPr/>
        <p:txBody>
          <a:bodyPr/>
          <a:lstStyle/>
          <a:p>
            <a:r>
              <a:rPr kumimoji="1" lang="ja-JP" altLang="en-US" dirty="0"/>
              <a:t>プロダクト量子化について</a:t>
            </a:r>
          </a:p>
        </p:txBody>
      </p:sp>
      <p:sp>
        <p:nvSpPr>
          <p:cNvPr id="4" name="スライド番号プレースホルダー 3">
            <a:extLst>
              <a:ext uri="{FF2B5EF4-FFF2-40B4-BE49-F238E27FC236}">
                <a16:creationId xmlns:a16="http://schemas.microsoft.com/office/drawing/2014/main" id="{E3CF4686-EA9C-A1BC-2C32-D566D6BF666D}"/>
              </a:ext>
            </a:extLst>
          </p:cNvPr>
          <p:cNvSpPr>
            <a:spLocks noGrp="1"/>
          </p:cNvSpPr>
          <p:nvPr>
            <p:ph type="sldNum" sz="quarter" idx="12"/>
          </p:nvPr>
        </p:nvSpPr>
        <p:spPr/>
        <p:txBody>
          <a:bodyPr/>
          <a:lstStyle/>
          <a:p>
            <a:fld id="{B5C67937-D10B-4F1B-BCB2-26B69D4AE1E2}" type="slidenum">
              <a:rPr kumimoji="1" lang="ja-JP" altLang="en-US" smtClean="0"/>
              <a:pPr/>
              <a:t>4</a:t>
            </a:fld>
            <a:endParaRPr kumimoji="1" lang="ja-JP" altLang="en-US" dirty="0"/>
          </a:p>
        </p:txBody>
      </p:sp>
      <p:sp>
        <p:nvSpPr>
          <p:cNvPr id="68" name="楕円 67">
            <a:extLst>
              <a:ext uri="{FF2B5EF4-FFF2-40B4-BE49-F238E27FC236}">
                <a16:creationId xmlns:a16="http://schemas.microsoft.com/office/drawing/2014/main" id="{4626B10B-2CF9-EFEE-9270-C069AC7B2D2C}"/>
              </a:ext>
            </a:extLst>
          </p:cNvPr>
          <p:cNvSpPr/>
          <p:nvPr/>
        </p:nvSpPr>
        <p:spPr>
          <a:xfrm>
            <a:off x="9663493" y="2893886"/>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69" name="星: 5 pt 68">
            <a:extLst>
              <a:ext uri="{FF2B5EF4-FFF2-40B4-BE49-F238E27FC236}">
                <a16:creationId xmlns:a16="http://schemas.microsoft.com/office/drawing/2014/main" id="{BCA44BAB-A954-D113-A0EF-FED6F4499172}"/>
              </a:ext>
            </a:extLst>
          </p:cNvPr>
          <p:cNvSpPr/>
          <p:nvPr/>
        </p:nvSpPr>
        <p:spPr>
          <a:xfrm>
            <a:off x="9659611" y="3285378"/>
            <a:ext cx="144000" cy="14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97" name="コンテンツ プレースホルダー 2">
            <a:extLst>
              <a:ext uri="{FF2B5EF4-FFF2-40B4-BE49-F238E27FC236}">
                <a16:creationId xmlns:a16="http://schemas.microsoft.com/office/drawing/2014/main" id="{B5500775-2744-7762-833F-3DD7A4618A87}"/>
              </a:ext>
            </a:extLst>
          </p:cNvPr>
          <p:cNvSpPr>
            <a:spLocks noGrp="1"/>
          </p:cNvSpPr>
          <p:nvPr>
            <p:ph idx="1"/>
          </p:nvPr>
        </p:nvSpPr>
        <p:spPr>
          <a:xfrm>
            <a:off x="304800" y="1431072"/>
            <a:ext cx="11582400" cy="1473174"/>
          </a:xfrm>
        </p:spPr>
        <p:txBody>
          <a:bodyPr/>
          <a:lstStyle/>
          <a:p>
            <a:pPr marL="457200" indent="-457200">
              <a:buFont typeface="Arial" panose="020B0604020202020204" pitchFamily="34" charset="0"/>
              <a:buChar char="•"/>
            </a:pPr>
            <a:r>
              <a:rPr lang="ja-JP" altLang="en-US" sz="2800" dirty="0"/>
              <a:t>プロダクト量子化とは，コードブック量子化の一種</a:t>
            </a:r>
            <a:endParaRPr lang="en-US" altLang="ja-JP" sz="2800" dirty="0"/>
          </a:p>
          <a:p>
            <a:pPr marL="457200" indent="-457200">
              <a:buFont typeface="Arial" panose="020B0604020202020204" pitchFamily="34" charset="0"/>
              <a:buChar char="•"/>
            </a:pPr>
            <a:r>
              <a:rPr lang="ja-JP" altLang="en-US" sz="2800" dirty="0"/>
              <a:t>コードブックとは，代表点（コードワード）の集合空間</a:t>
            </a:r>
            <a:endParaRPr lang="en-US" altLang="ja-JP" sz="2800" dirty="0"/>
          </a:p>
          <a:p>
            <a:pPr marL="457200" indent="-457200">
              <a:buFont typeface="Arial" panose="020B0604020202020204" pitchFamily="34" charset="0"/>
              <a:buChar char="•"/>
            </a:pPr>
            <a:r>
              <a:rPr lang="ja-JP" altLang="en-US" sz="2800" dirty="0"/>
              <a:t>コードワードは元のデータの主要な特徴を表現</a:t>
            </a:r>
            <a:endParaRPr lang="en-US" altLang="ja-JP" sz="2800" dirty="0"/>
          </a:p>
        </p:txBody>
      </p:sp>
      <p:sp>
        <p:nvSpPr>
          <p:cNvPr id="98" name="テキスト ボックス 97">
            <a:extLst>
              <a:ext uri="{FF2B5EF4-FFF2-40B4-BE49-F238E27FC236}">
                <a16:creationId xmlns:a16="http://schemas.microsoft.com/office/drawing/2014/main" id="{9D923672-9661-CEB7-5F64-74D67A40BC8F}"/>
              </a:ext>
            </a:extLst>
          </p:cNvPr>
          <p:cNvSpPr txBox="1"/>
          <p:nvPr/>
        </p:nvSpPr>
        <p:spPr>
          <a:xfrm>
            <a:off x="9887902" y="2744069"/>
            <a:ext cx="1999297" cy="400110"/>
          </a:xfrm>
          <a:prstGeom prst="rect">
            <a:avLst/>
          </a:prstGeom>
          <a:noFill/>
        </p:spPr>
        <p:txBody>
          <a:bodyPr wrap="square" rtlCol="0">
            <a:spAutoFit/>
          </a:bodyPr>
          <a:lstStyle/>
          <a:p>
            <a:pPr algn="just"/>
            <a:r>
              <a:rPr lang="en-US" altLang="ja-JP" sz="2000" dirty="0"/>
              <a:t>: </a:t>
            </a:r>
            <a:r>
              <a:rPr lang="ja-JP" altLang="en-US" sz="2000" dirty="0"/>
              <a:t>コードワード</a:t>
            </a:r>
            <a:endParaRPr kumimoji="1" lang="ja-JP" altLang="en-US" sz="2000" dirty="0"/>
          </a:p>
        </p:txBody>
      </p:sp>
      <p:sp>
        <p:nvSpPr>
          <p:cNvPr id="99" name="テキスト ボックス 98">
            <a:extLst>
              <a:ext uri="{FF2B5EF4-FFF2-40B4-BE49-F238E27FC236}">
                <a16:creationId xmlns:a16="http://schemas.microsoft.com/office/drawing/2014/main" id="{2AE7F1B0-FF55-AC85-9AA9-FB66228F0BA9}"/>
              </a:ext>
            </a:extLst>
          </p:cNvPr>
          <p:cNvSpPr txBox="1"/>
          <p:nvPr/>
        </p:nvSpPr>
        <p:spPr>
          <a:xfrm>
            <a:off x="9884021" y="3129013"/>
            <a:ext cx="1999297" cy="400110"/>
          </a:xfrm>
          <a:prstGeom prst="rect">
            <a:avLst/>
          </a:prstGeom>
          <a:noFill/>
        </p:spPr>
        <p:txBody>
          <a:bodyPr wrap="square" rtlCol="0">
            <a:spAutoFit/>
          </a:bodyPr>
          <a:lstStyle/>
          <a:p>
            <a:pPr algn="just"/>
            <a:r>
              <a:rPr lang="en-US" altLang="ja-JP" sz="2000" dirty="0"/>
              <a:t>: </a:t>
            </a:r>
            <a:r>
              <a:rPr lang="ja-JP" altLang="en-US" sz="2000" dirty="0"/>
              <a:t>量子化ベクトル</a:t>
            </a:r>
            <a:endParaRPr kumimoji="1" lang="ja-JP" altLang="en-US" sz="2000" dirty="0"/>
          </a:p>
        </p:txBody>
      </p:sp>
      <p:grpSp>
        <p:nvGrpSpPr>
          <p:cNvPr id="3" name="グループ化 2">
            <a:extLst>
              <a:ext uri="{FF2B5EF4-FFF2-40B4-BE49-F238E27FC236}">
                <a16:creationId xmlns:a16="http://schemas.microsoft.com/office/drawing/2014/main" id="{FA8BCB50-0F6C-AFAB-A7EA-95EEF7E36945}"/>
              </a:ext>
            </a:extLst>
          </p:cNvPr>
          <p:cNvGrpSpPr/>
          <p:nvPr/>
        </p:nvGrpSpPr>
        <p:grpSpPr>
          <a:xfrm>
            <a:off x="3406285" y="3719188"/>
            <a:ext cx="1547354" cy="1303582"/>
            <a:chOff x="6509521" y="1424616"/>
            <a:chExt cx="1213326" cy="926944"/>
          </a:xfrm>
        </p:grpSpPr>
        <p:grpSp>
          <p:nvGrpSpPr>
            <p:cNvPr id="101" name="グループ化 100">
              <a:extLst>
                <a:ext uri="{FF2B5EF4-FFF2-40B4-BE49-F238E27FC236}">
                  <a16:creationId xmlns:a16="http://schemas.microsoft.com/office/drawing/2014/main" id="{2998A079-33B8-F03D-DFFB-9E1A0561CB6C}"/>
                </a:ext>
              </a:extLst>
            </p:cNvPr>
            <p:cNvGrpSpPr/>
            <p:nvPr/>
          </p:nvGrpSpPr>
          <p:grpSpPr>
            <a:xfrm>
              <a:off x="6990862" y="1424616"/>
              <a:ext cx="731985" cy="365103"/>
              <a:chOff x="7025860" y="1672976"/>
              <a:chExt cx="731985" cy="365103"/>
            </a:xfrm>
          </p:grpSpPr>
          <p:grpSp>
            <p:nvGrpSpPr>
              <p:cNvPr id="115" name="グループ化 114">
                <a:extLst>
                  <a:ext uri="{FF2B5EF4-FFF2-40B4-BE49-F238E27FC236}">
                    <a16:creationId xmlns:a16="http://schemas.microsoft.com/office/drawing/2014/main" id="{76D867D8-8304-9092-EBC8-5F88E583C834}"/>
                  </a:ext>
                </a:extLst>
              </p:cNvPr>
              <p:cNvGrpSpPr/>
              <p:nvPr/>
            </p:nvGrpSpPr>
            <p:grpSpPr>
              <a:xfrm>
                <a:off x="7025860" y="1672976"/>
                <a:ext cx="731985" cy="365103"/>
                <a:chOff x="6509521" y="1986457"/>
                <a:chExt cx="731985" cy="365103"/>
              </a:xfrm>
            </p:grpSpPr>
            <p:sp>
              <p:nvSpPr>
                <p:cNvPr id="117" name="正方形/長方形 116">
                  <a:extLst>
                    <a:ext uri="{FF2B5EF4-FFF2-40B4-BE49-F238E27FC236}">
                      <a16:creationId xmlns:a16="http://schemas.microsoft.com/office/drawing/2014/main" id="{C68FE047-74C7-4118-BAC8-E6D50D960A08}"/>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18" name="グループ化 117">
                  <a:extLst>
                    <a:ext uri="{FF2B5EF4-FFF2-40B4-BE49-F238E27FC236}">
                      <a16:creationId xmlns:a16="http://schemas.microsoft.com/office/drawing/2014/main" id="{4F4A621F-E0CF-4CD1-3E7C-C9103CAB1494}"/>
                    </a:ext>
                  </a:extLst>
                </p:cNvPr>
                <p:cNvGrpSpPr/>
                <p:nvPr/>
              </p:nvGrpSpPr>
              <p:grpSpPr>
                <a:xfrm>
                  <a:off x="6510602" y="1986457"/>
                  <a:ext cx="730904" cy="278033"/>
                  <a:chOff x="6510602" y="1986457"/>
                  <a:chExt cx="730904" cy="278033"/>
                </a:xfrm>
              </p:grpSpPr>
              <p:sp>
                <p:nvSpPr>
                  <p:cNvPr id="119" name="平行四辺形 118">
                    <a:extLst>
                      <a:ext uri="{FF2B5EF4-FFF2-40B4-BE49-F238E27FC236}">
                        <a16:creationId xmlns:a16="http://schemas.microsoft.com/office/drawing/2014/main" id="{14FBC698-93F4-E1F8-F0E0-27B48D983E9B}"/>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0" name="平行四辺形 119">
                    <a:extLst>
                      <a:ext uri="{FF2B5EF4-FFF2-40B4-BE49-F238E27FC236}">
                        <a16:creationId xmlns:a16="http://schemas.microsoft.com/office/drawing/2014/main" id="{5E086FA8-3A96-C0B0-DFEE-8EED5236D0D6}"/>
                      </a:ext>
                    </a:extLst>
                  </p:cNvPr>
                  <p:cNvSpPr/>
                  <p:nvPr/>
                </p:nvSpPr>
                <p:spPr>
                  <a:xfrm rot="8113960">
                    <a:off x="6904610" y="2086598"/>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6D77C5C2-65B2-83FF-C36C-D1C8A253881F}"/>
                      </a:ext>
                    </a:extLst>
                  </p:cNvPr>
                  <p:cNvSpPr txBox="1"/>
                  <p:nvPr/>
                </p:nvSpPr>
                <p:spPr>
                  <a:xfrm>
                    <a:off x="7137748" y="1802695"/>
                    <a:ext cx="280225" cy="218853"/>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400" b="1" i="1">
                              <a:latin typeface="Cambria Math" panose="02040503050406030204" pitchFamily="18" charset="0"/>
                            </a:rPr>
                            <m:t>𝒙</m:t>
                          </m:r>
                        </m:oMath>
                      </m:oMathPara>
                    </a14:m>
                    <a:endParaRPr lang="ja-JP" altLang="en-US" sz="2342" b="1" dirty="0"/>
                  </a:p>
                </p:txBody>
              </p:sp>
            </mc:Choice>
            <mc:Fallback xmlns="">
              <p:sp>
                <p:nvSpPr>
                  <p:cNvPr id="24" name="テキスト ボックス 23">
                    <a:extLst>
                      <a:ext uri="{FF2B5EF4-FFF2-40B4-BE49-F238E27FC236}">
                        <a16:creationId xmlns:a16="http://schemas.microsoft.com/office/drawing/2014/main" id="{EA9EDE9C-CAFE-BC06-D1F0-F43777B18C4A}"/>
                      </a:ext>
                    </a:extLst>
                  </p:cNvPr>
                  <p:cNvSpPr txBox="1">
                    <a:spLocks noRot="1" noChangeAspect="1" noMove="1" noResize="1" noEditPoints="1" noAdjustHandles="1" noChangeArrowheads="1" noChangeShapeType="1" noTextEdit="1"/>
                  </p:cNvSpPr>
                  <p:nvPr/>
                </p:nvSpPr>
                <p:spPr>
                  <a:xfrm>
                    <a:off x="7137748" y="1802695"/>
                    <a:ext cx="280225" cy="218853"/>
                  </a:xfrm>
                  <a:prstGeom prst="rect">
                    <a:avLst/>
                  </a:prstGeom>
                  <a:blipFill>
                    <a:blip r:embed="rId3"/>
                    <a:stretch>
                      <a:fillRect/>
                    </a:stretch>
                  </a:blipFill>
                  <a:ln>
                    <a:noFill/>
                  </a:ln>
                </p:spPr>
                <p:txBody>
                  <a:bodyPr/>
                  <a:lstStyle/>
                  <a:p>
                    <a:r>
                      <a:rPr lang="ja-JP" altLang="en-US">
                        <a:noFill/>
                      </a:rPr>
                      <a:t> </a:t>
                    </a:r>
                  </a:p>
                </p:txBody>
              </p:sp>
            </mc:Fallback>
          </mc:AlternateContent>
        </p:grpSp>
        <p:grpSp>
          <p:nvGrpSpPr>
            <p:cNvPr id="102" name="グループ化 101">
              <a:extLst>
                <a:ext uri="{FF2B5EF4-FFF2-40B4-BE49-F238E27FC236}">
                  <a16:creationId xmlns:a16="http://schemas.microsoft.com/office/drawing/2014/main" id="{0492EFA4-03A8-1667-E662-CF8CA84570F4}"/>
                </a:ext>
              </a:extLst>
            </p:cNvPr>
            <p:cNvGrpSpPr/>
            <p:nvPr/>
          </p:nvGrpSpPr>
          <p:grpSpPr>
            <a:xfrm>
              <a:off x="6739336" y="1704910"/>
              <a:ext cx="731987" cy="417392"/>
              <a:chOff x="7394827" y="2048157"/>
              <a:chExt cx="731987" cy="417392"/>
            </a:xfrm>
          </p:grpSpPr>
          <p:grpSp>
            <p:nvGrpSpPr>
              <p:cNvPr id="109" name="グループ化 108">
                <a:extLst>
                  <a:ext uri="{FF2B5EF4-FFF2-40B4-BE49-F238E27FC236}">
                    <a16:creationId xmlns:a16="http://schemas.microsoft.com/office/drawing/2014/main" id="{11E0CB4B-6E58-33AF-B17F-28EAB67A6A3D}"/>
                  </a:ext>
                </a:extLst>
              </p:cNvPr>
              <p:cNvGrpSpPr/>
              <p:nvPr/>
            </p:nvGrpSpPr>
            <p:grpSpPr>
              <a:xfrm>
                <a:off x="7394827" y="2048157"/>
                <a:ext cx="731987" cy="365103"/>
                <a:chOff x="6509521" y="1986457"/>
                <a:chExt cx="731987" cy="365103"/>
              </a:xfrm>
            </p:grpSpPr>
            <p:sp>
              <p:nvSpPr>
                <p:cNvPr id="111" name="正方形/長方形 110">
                  <a:extLst>
                    <a:ext uri="{FF2B5EF4-FFF2-40B4-BE49-F238E27FC236}">
                      <a16:creationId xmlns:a16="http://schemas.microsoft.com/office/drawing/2014/main" id="{0A464519-8E6B-1DE2-1A19-398EA2A4D633}"/>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12" name="グループ化 111">
                  <a:extLst>
                    <a:ext uri="{FF2B5EF4-FFF2-40B4-BE49-F238E27FC236}">
                      <a16:creationId xmlns:a16="http://schemas.microsoft.com/office/drawing/2014/main" id="{F5101CE4-8FC4-A575-0C82-A28CFA7CB71A}"/>
                    </a:ext>
                  </a:extLst>
                </p:cNvPr>
                <p:cNvGrpSpPr/>
                <p:nvPr/>
              </p:nvGrpSpPr>
              <p:grpSpPr>
                <a:xfrm>
                  <a:off x="6516837" y="1986457"/>
                  <a:ext cx="724671" cy="283687"/>
                  <a:chOff x="6516837" y="1986457"/>
                  <a:chExt cx="724671" cy="283687"/>
                </a:xfrm>
              </p:grpSpPr>
              <p:sp>
                <p:nvSpPr>
                  <p:cNvPr id="113" name="平行四辺形 112">
                    <a:extLst>
                      <a:ext uri="{FF2B5EF4-FFF2-40B4-BE49-F238E27FC236}">
                        <a16:creationId xmlns:a16="http://schemas.microsoft.com/office/drawing/2014/main" id="{B0039DD6-904D-6596-7B2B-4ABB903A4C9B}"/>
                      </a:ext>
                    </a:extLst>
                  </p:cNvPr>
                  <p:cNvSpPr/>
                  <p:nvPr/>
                </p:nvSpPr>
                <p:spPr>
                  <a:xfrm>
                    <a:off x="6516837"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14" name="平行四辺形 113">
                    <a:extLst>
                      <a:ext uri="{FF2B5EF4-FFF2-40B4-BE49-F238E27FC236}">
                        <a16:creationId xmlns:a16="http://schemas.microsoft.com/office/drawing/2014/main" id="{127C7547-C5FF-428D-E496-B8D6ADE66E61}"/>
                      </a:ext>
                    </a:extLst>
                  </p:cNvPr>
                  <p:cNvSpPr/>
                  <p:nvPr/>
                </p:nvSpPr>
                <p:spPr>
                  <a:xfrm rot="8113960">
                    <a:off x="6904612" y="2092252"/>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10" name="テキスト ボックス 109">
                    <a:extLst>
                      <a:ext uri="{FF2B5EF4-FFF2-40B4-BE49-F238E27FC236}">
                        <a16:creationId xmlns:a16="http://schemas.microsoft.com/office/drawing/2014/main" id="{865F53CD-34D7-3C65-E806-3AA13142508A}"/>
                      </a:ext>
                    </a:extLst>
                  </p:cNvPr>
                  <p:cNvSpPr txBox="1"/>
                  <p:nvPr/>
                </p:nvSpPr>
                <p:spPr>
                  <a:xfrm>
                    <a:off x="7506240" y="2176278"/>
                    <a:ext cx="280225" cy="289271"/>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𝒙</m:t>
                          </m:r>
                        </m:oMath>
                      </m:oMathPara>
                    </a14:m>
                    <a:endParaRPr lang="ja-JP" altLang="en-US" sz="1755" b="1" dirty="0"/>
                  </a:p>
                </p:txBody>
              </p:sp>
            </mc:Choice>
            <mc:Fallback xmlns="">
              <p:sp>
                <p:nvSpPr>
                  <p:cNvPr id="18" name="テキスト ボックス 17">
                    <a:extLst>
                      <a:ext uri="{FF2B5EF4-FFF2-40B4-BE49-F238E27FC236}">
                        <a16:creationId xmlns:a16="http://schemas.microsoft.com/office/drawing/2014/main" id="{6C316E35-2991-A783-1ACE-E0E365E2851B}"/>
                      </a:ext>
                    </a:extLst>
                  </p:cNvPr>
                  <p:cNvSpPr txBox="1">
                    <a:spLocks noRot="1" noChangeAspect="1" noMove="1" noResize="1" noEditPoints="1" noAdjustHandles="1" noChangeArrowheads="1" noChangeShapeType="1" noTextEdit="1"/>
                  </p:cNvSpPr>
                  <p:nvPr/>
                </p:nvSpPr>
                <p:spPr>
                  <a:xfrm>
                    <a:off x="7506240" y="2176278"/>
                    <a:ext cx="280225" cy="289271"/>
                  </a:xfrm>
                  <a:prstGeom prst="rect">
                    <a:avLst/>
                  </a:prstGeom>
                  <a:blipFill>
                    <a:blip r:embed="rId4"/>
                    <a:stretch>
                      <a:fillRect/>
                    </a:stretch>
                  </a:blipFill>
                  <a:ln>
                    <a:noFill/>
                  </a:ln>
                </p:spPr>
                <p:txBody>
                  <a:bodyPr/>
                  <a:lstStyle/>
                  <a:p>
                    <a:r>
                      <a:rPr lang="ja-JP" altLang="en-US">
                        <a:noFill/>
                      </a:rPr>
                      <a:t> </a:t>
                    </a:r>
                  </a:p>
                </p:txBody>
              </p:sp>
            </mc:Fallback>
          </mc:AlternateContent>
        </p:grpSp>
        <p:grpSp>
          <p:nvGrpSpPr>
            <p:cNvPr id="103" name="グループ化 102">
              <a:extLst>
                <a:ext uri="{FF2B5EF4-FFF2-40B4-BE49-F238E27FC236}">
                  <a16:creationId xmlns:a16="http://schemas.microsoft.com/office/drawing/2014/main" id="{7EB104C4-166A-97AA-7299-C3FFEF054B26}"/>
                </a:ext>
              </a:extLst>
            </p:cNvPr>
            <p:cNvGrpSpPr/>
            <p:nvPr/>
          </p:nvGrpSpPr>
          <p:grpSpPr>
            <a:xfrm>
              <a:off x="6509521" y="1986457"/>
              <a:ext cx="728933" cy="365103"/>
              <a:chOff x="6509521" y="1986457"/>
              <a:chExt cx="728933" cy="365103"/>
            </a:xfrm>
          </p:grpSpPr>
          <p:sp>
            <p:nvSpPr>
              <p:cNvPr id="105" name="正方形/長方形 104">
                <a:extLst>
                  <a:ext uri="{FF2B5EF4-FFF2-40B4-BE49-F238E27FC236}">
                    <a16:creationId xmlns:a16="http://schemas.microsoft.com/office/drawing/2014/main" id="{D62F3B08-06B1-85DE-F864-F61DE23F5564}"/>
                  </a:ext>
                </a:extLst>
              </p:cNvPr>
              <p:cNvSpPr/>
              <p:nvPr/>
            </p:nvSpPr>
            <p:spPr>
              <a:xfrm>
                <a:off x="6509521" y="2099560"/>
                <a:ext cx="504000" cy="252000"/>
              </a:xfrm>
              <a:prstGeom prst="rect">
                <a:avLst/>
              </a:prstGeom>
              <a:solidFill>
                <a:srgbClr val="CCEC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06" name="グループ化 105">
                <a:extLst>
                  <a:ext uri="{FF2B5EF4-FFF2-40B4-BE49-F238E27FC236}">
                    <a16:creationId xmlns:a16="http://schemas.microsoft.com/office/drawing/2014/main" id="{3E12F597-788B-FC00-F9A2-9F0991D77661}"/>
                  </a:ext>
                </a:extLst>
              </p:cNvPr>
              <p:cNvGrpSpPr/>
              <p:nvPr/>
            </p:nvGrpSpPr>
            <p:grpSpPr>
              <a:xfrm>
                <a:off x="6510602" y="1986457"/>
                <a:ext cx="727852" cy="284635"/>
                <a:chOff x="6510602" y="1986457"/>
                <a:chExt cx="727852" cy="284635"/>
              </a:xfrm>
            </p:grpSpPr>
            <p:sp>
              <p:nvSpPr>
                <p:cNvPr id="107" name="平行四辺形 106">
                  <a:extLst>
                    <a:ext uri="{FF2B5EF4-FFF2-40B4-BE49-F238E27FC236}">
                      <a16:creationId xmlns:a16="http://schemas.microsoft.com/office/drawing/2014/main" id="{316811D6-AAF2-7427-DF3C-235D7D7302C4}"/>
                    </a:ext>
                  </a:extLst>
                </p:cNvPr>
                <p:cNvSpPr/>
                <p:nvPr/>
              </p:nvSpPr>
              <p:spPr>
                <a:xfrm>
                  <a:off x="6510602" y="1986457"/>
                  <a:ext cx="619411"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08" name="平行四辺形 107">
                  <a:extLst>
                    <a:ext uri="{FF2B5EF4-FFF2-40B4-BE49-F238E27FC236}">
                      <a16:creationId xmlns:a16="http://schemas.microsoft.com/office/drawing/2014/main" id="{184076F5-8B08-BD26-C086-210FC0374AAE}"/>
                    </a:ext>
                  </a:extLst>
                </p:cNvPr>
                <p:cNvSpPr/>
                <p:nvPr/>
              </p:nvSpPr>
              <p:spPr>
                <a:xfrm rot="8113960">
                  <a:off x="6901558" y="2093199"/>
                  <a:ext cx="336896" cy="177893"/>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4CD2E235-7166-00D3-59F6-B5DF07476CF3}"/>
                    </a:ext>
                  </a:extLst>
                </p:cNvPr>
                <p:cNvSpPr txBox="1"/>
                <p:nvPr/>
              </p:nvSpPr>
              <p:spPr>
                <a:xfrm>
                  <a:off x="6512657" y="2108135"/>
                  <a:ext cx="490707" cy="230388"/>
                </a:xfrm>
                <a:prstGeom prst="rect">
                  <a:avLst/>
                </a:prstGeom>
                <a:solidFill>
                  <a:schemeClr val="bg1">
                    <a:lumMod val="65000"/>
                  </a:schemeClr>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400" b="1" i="1">
                            <a:latin typeface="Cambria Math" panose="02040503050406030204" pitchFamily="18" charset="0"/>
                          </a:rPr>
                          <m:t>𝒙</m:t>
                        </m:r>
                      </m:oMath>
                    </m:oMathPara>
                  </a14:m>
                  <a:endParaRPr lang="ja-JP" altLang="en-US" sz="2400" b="1" dirty="0"/>
                </a:p>
              </p:txBody>
            </p:sp>
          </mc:Choice>
          <mc:Fallback xmlns="">
            <p:sp>
              <p:nvSpPr>
                <p:cNvPr id="104" name="テキスト ボックス 103">
                  <a:extLst>
                    <a:ext uri="{FF2B5EF4-FFF2-40B4-BE49-F238E27FC236}">
                      <a16:creationId xmlns:a16="http://schemas.microsoft.com/office/drawing/2014/main" id="{4CD2E235-7166-00D3-59F6-B5DF07476CF3}"/>
                    </a:ext>
                  </a:extLst>
                </p:cNvPr>
                <p:cNvSpPr txBox="1">
                  <a:spLocks noRot="1" noChangeAspect="1" noMove="1" noResize="1" noEditPoints="1" noAdjustHandles="1" noChangeArrowheads="1" noChangeShapeType="1" noTextEdit="1"/>
                </p:cNvSpPr>
                <p:nvPr/>
              </p:nvSpPr>
              <p:spPr>
                <a:xfrm>
                  <a:off x="6512657" y="2108135"/>
                  <a:ext cx="490707" cy="230388"/>
                </a:xfrm>
                <a:prstGeom prst="rect">
                  <a:avLst/>
                </a:prstGeom>
                <a:blipFill>
                  <a:blip r:embed="rId5"/>
                  <a:stretch>
                    <a:fillRect/>
                  </a:stretch>
                </a:blipFill>
                <a:ln>
                  <a:solidFill>
                    <a:schemeClr val="tx1"/>
                  </a:solidFill>
                </a:ln>
              </p:spPr>
              <p:txBody>
                <a:bodyPr/>
                <a:lstStyle/>
                <a:p>
                  <a:r>
                    <a:rPr lang="ja-JP" altLang="en-US">
                      <a:noFill/>
                    </a:rPr>
                    <a:t> </a:t>
                  </a:r>
                </a:p>
              </p:txBody>
            </p:sp>
          </mc:Fallback>
        </mc:AlternateContent>
      </p:grpSp>
      <p:grpSp>
        <p:nvGrpSpPr>
          <p:cNvPr id="121" name="グループ化 120">
            <a:extLst>
              <a:ext uri="{FF2B5EF4-FFF2-40B4-BE49-F238E27FC236}">
                <a16:creationId xmlns:a16="http://schemas.microsoft.com/office/drawing/2014/main" id="{C72134BD-A700-6B39-A170-39E3A997CDA3}"/>
              </a:ext>
            </a:extLst>
          </p:cNvPr>
          <p:cNvGrpSpPr/>
          <p:nvPr/>
        </p:nvGrpSpPr>
        <p:grpSpPr>
          <a:xfrm>
            <a:off x="617837" y="4015199"/>
            <a:ext cx="1044000" cy="864000"/>
            <a:chOff x="1276431" y="3956736"/>
            <a:chExt cx="1044000" cy="864000"/>
          </a:xfrm>
        </p:grpSpPr>
        <p:grpSp>
          <p:nvGrpSpPr>
            <p:cNvPr id="122" name="グループ化 121">
              <a:extLst>
                <a:ext uri="{FF2B5EF4-FFF2-40B4-BE49-F238E27FC236}">
                  <a16:creationId xmlns:a16="http://schemas.microsoft.com/office/drawing/2014/main" id="{97E58707-7F4D-B7CD-E00C-4486A124ED20}"/>
                </a:ext>
              </a:extLst>
            </p:cNvPr>
            <p:cNvGrpSpPr/>
            <p:nvPr/>
          </p:nvGrpSpPr>
          <p:grpSpPr>
            <a:xfrm>
              <a:off x="1276431" y="3956736"/>
              <a:ext cx="1044000" cy="864000"/>
              <a:chOff x="968600" y="4370009"/>
              <a:chExt cx="1044000" cy="864000"/>
            </a:xfrm>
          </p:grpSpPr>
          <p:sp>
            <p:nvSpPr>
              <p:cNvPr id="124" name="正方形/長方形 123">
                <a:extLst>
                  <a:ext uri="{FF2B5EF4-FFF2-40B4-BE49-F238E27FC236}">
                    <a16:creationId xmlns:a16="http://schemas.microsoft.com/office/drawing/2014/main" id="{A5924D83-C0E5-6CCC-5953-A51346D67755}"/>
                  </a:ext>
                </a:extLst>
              </p:cNvPr>
              <p:cNvSpPr/>
              <p:nvPr/>
            </p:nvSpPr>
            <p:spPr>
              <a:xfrm>
                <a:off x="978991" y="4800354"/>
                <a:ext cx="623531" cy="409781"/>
              </a:xfrm>
              <a:prstGeom prst="rect">
                <a:avLst/>
              </a:prstGeom>
              <a:solidFill>
                <a:schemeClr val="bg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25" name="平行四辺形 124">
                <a:extLst>
                  <a:ext uri="{FF2B5EF4-FFF2-40B4-BE49-F238E27FC236}">
                    <a16:creationId xmlns:a16="http://schemas.microsoft.com/office/drawing/2014/main" id="{C6763DD2-75D2-6B5E-B0C5-05F24CA40115}"/>
                  </a:ext>
                </a:extLst>
              </p:cNvPr>
              <p:cNvSpPr/>
              <p:nvPr/>
            </p:nvSpPr>
            <p:spPr>
              <a:xfrm>
                <a:off x="968600" y="4395708"/>
                <a:ext cx="1044000" cy="409781"/>
              </a:xfrm>
              <a:prstGeom prst="parallelogram">
                <a:avLst>
                  <a:gd name="adj" fmla="val 100635"/>
                </a:avLst>
              </a:prstGeom>
              <a:solidFill>
                <a:schemeClr val="bg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6" name="平行四辺形 125">
                <a:extLst>
                  <a:ext uri="{FF2B5EF4-FFF2-40B4-BE49-F238E27FC236}">
                    <a16:creationId xmlns:a16="http://schemas.microsoft.com/office/drawing/2014/main" id="{50FB4D87-5820-A7AF-C6D7-8A854618A6BE}"/>
                  </a:ext>
                </a:extLst>
              </p:cNvPr>
              <p:cNvSpPr/>
              <p:nvPr/>
            </p:nvSpPr>
            <p:spPr>
              <a:xfrm rot="8085527">
                <a:off x="1370327" y="4658009"/>
                <a:ext cx="864000" cy="288000"/>
              </a:xfrm>
              <a:prstGeom prst="parallelogram">
                <a:avLst>
                  <a:gd name="adj" fmla="val 101826"/>
                </a:avLst>
              </a:prstGeom>
              <a:solidFill>
                <a:schemeClr val="bg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429ADF76-C0BC-92FF-BC24-E9180A3EC20C}"/>
                    </a:ext>
                  </a:extLst>
                </p:cNvPr>
                <p:cNvSpPr txBox="1"/>
                <p:nvPr/>
              </p:nvSpPr>
              <p:spPr>
                <a:xfrm>
                  <a:off x="1419846" y="4428861"/>
                  <a:ext cx="315918" cy="338554"/>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ja-JP" sz="1600" b="1" i="1" smtClean="0">
                            <a:latin typeface="Cambria Math" panose="02040503050406030204" pitchFamily="18" charset="0"/>
                          </a:rPr>
                          <m:t>𝑿</m:t>
                        </m:r>
                      </m:oMath>
                    </m:oMathPara>
                  </a14:m>
                  <a:endParaRPr lang="ja-JP" altLang="en-US" sz="1050" b="1" dirty="0"/>
                </a:p>
              </p:txBody>
            </p:sp>
          </mc:Choice>
          <mc:Fallback xmlns="">
            <p:sp>
              <p:nvSpPr>
                <p:cNvPr id="33" name="テキスト ボックス 32">
                  <a:extLst>
                    <a:ext uri="{FF2B5EF4-FFF2-40B4-BE49-F238E27FC236}">
                      <a16:creationId xmlns:a16="http://schemas.microsoft.com/office/drawing/2014/main" id="{4CD5E93F-B06B-9D3D-239A-9E2B9B6043E7}"/>
                    </a:ext>
                  </a:extLst>
                </p:cNvPr>
                <p:cNvSpPr txBox="1">
                  <a:spLocks noRot="1" noChangeAspect="1" noMove="1" noResize="1" noEditPoints="1" noAdjustHandles="1" noChangeArrowheads="1" noChangeShapeType="1" noTextEdit="1"/>
                </p:cNvSpPr>
                <p:nvPr/>
              </p:nvSpPr>
              <p:spPr>
                <a:xfrm>
                  <a:off x="1419846" y="4428861"/>
                  <a:ext cx="315918" cy="338554"/>
                </a:xfrm>
                <a:prstGeom prst="rect">
                  <a:avLst/>
                </a:prstGeom>
                <a:blipFill>
                  <a:blip r:embed="rId6"/>
                  <a:stretch>
                    <a:fillRect/>
                  </a:stretch>
                </a:blipFill>
                <a:ln>
                  <a:noFill/>
                </a:ln>
              </p:spPr>
              <p:txBody>
                <a:bodyPr/>
                <a:lstStyle/>
                <a:p>
                  <a:r>
                    <a:rPr lang="ja-JP" altLang="en-US">
                      <a:noFill/>
                    </a:rPr>
                    <a:t> </a:t>
                  </a:r>
                </a:p>
              </p:txBody>
            </p:sp>
          </mc:Fallback>
        </mc:AlternateContent>
      </p:grpSp>
      <p:sp>
        <p:nvSpPr>
          <p:cNvPr id="127" name="矢印: 右 126">
            <a:extLst>
              <a:ext uri="{FF2B5EF4-FFF2-40B4-BE49-F238E27FC236}">
                <a16:creationId xmlns:a16="http://schemas.microsoft.com/office/drawing/2014/main" id="{1B820A56-729D-010A-54CD-62F7E7E32E04}"/>
              </a:ext>
            </a:extLst>
          </p:cNvPr>
          <p:cNvSpPr/>
          <p:nvPr/>
        </p:nvSpPr>
        <p:spPr>
          <a:xfrm>
            <a:off x="2356653" y="4219112"/>
            <a:ext cx="540279" cy="4064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7A0489E9-A830-E063-F4F1-8CF4475B72C3}"/>
                  </a:ext>
                </a:extLst>
              </p:cNvPr>
              <p:cNvSpPr txBox="1"/>
              <p:nvPr/>
            </p:nvSpPr>
            <p:spPr>
              <a:xfrm>
                <a:off x="1751009" y="3533644"/>
                <a:ext cx="1803388" cy="597343"/>
              </a:xfrm>
              <a:prstGeom prst="rect">
                <a:avLst/>
              </a:prstGeom>
              <a:noFill/>
            </p:spPr>
            <p:txBody>
              <a:bodyPr wrap="square" rtlCol="0">
                <a:spAutoFit/>
              </a:bodyPr>
              <a:lstStyle/>
              <a:p>
                <a:pPr algn="ctr"/>
                <a14:m>
                  <m:oMath xmlns:m="http://schemas.openxmlformats.org/officeDocument/2006/math">
                    <m:r>
                      <a:rPr lang="en-US" altLang="ja-JP" sz="1641" i="1" dirty="0">
                        <a:latin typeface="Cambria Math" panose="02040503050406030204" pitchFamily="18" charset="0"/>
                      </a:rPr>
                      <m:t>𝑋</m:t>
                    </m:r>
                  </m:oMath>
                </a14:m>
                <a:r>
                  <a:rPr lang="ja-JP" altLang="en-US" sz="1641" dirty="0"/>
                  <a:t>を</a:t>
                </a:r>
                <a14:m>
                  <m:oMath xmlns:m="http://schemas.openxmlformats.org/officeDocument/2006/math">
                    <m:r>
                      <a:rPr lang="en-US" altLang="ja-JP" sz="1641" i="1">
                        <a:latin typeface="Cambria Math" panose="02040503050406030204" pitchFamily="18" charset="0"/>
                      </a:rPr>
                      <m:t>𝑀</m:t>
                    </m:r>
                    <m:r>
                      <a:rPr lang="ja-JP" altLang="en-US" sz="1641" i="1">
                        <a:latin typeface="Cambria Math" panose="02040503050406030204" pitchFamily="18" charset="0"/>
                      </a:rPr>
                      <m:t>個</m:t>
                    </m:r>
                  </m:oMath>
                </a14:m>
                <a:r>
                  <a:rPr lang="ja-JP" altLang="en-US" sz="1641" dirty="0"/>
                  <a:t>のサブ</a:t>
                </a:r>
                <a:br>
                  <a:rPr lang="en-US" altLang="ja-JP" sz="1641" dirty="0"/>
                </a:br>
                <a:r>
                  <a:rPr lang="ja-JP" altLang="en-US" sz="1641" dirty="0"/>
                  <a:t>ベクトルへ分割</a:t>
                </a:r>
              </a:p>
            </p:txBody>
          </p:sp>
        </mc:Choice>
        <mc:Fallback xmlns="">
          <p:sp>
            <p:nvSpPr>
              <p:cNvPr id="128" name="テキスト ボックス 127">
                <a:extLst>
                  <a:ext uri="{FF2B5EF4-FFF2-40B4-BE49-F238E27FC236}">
                    <a16:creationId xmlns:a16="http://schemas.microsoft.com/office/drawing/2014/main" id="{7A0489E9-A830-E063-F4F1-8CF4475B72C3}"/>
                  </a:ext>
                </a:extLst>
              </p:cNvPr>
              <p:cNvSpPr txBox="1">
                <a:spLocks noRot="1" noChangeAspect="1" noMove="1" noResize="1" noEditPoints="1" noAdjustHandles="1" noChangeArrowheads="1" noChangeShapeType="1" noTextEdit="1"/>
              </p:cNvSpPr>
              <p:nvPr/>
            </p:nvSpPr>
            <p:spPr>
              <a:xfrm>
                <a:off x="1751009" y="3533644"/>
                <a:ext cx="1803388" cy="597343"/>
              </a:xfrm>
              <a:prstGeom prst="rect">
                <a:avLst/>
              </a:prstGeom>
              <a:blipFill>
                <a:blip r:embed="rId7"/>
                <a:stretch>
                  <a:fillRect t="-5102" b="-11224"/>
                </a:stretch>
              </a:blipFill>
            </p:spPr>
            <p:txBody>
              <a:bodyPr/>
              <a:lstStyle/>
              <a:p>
                <a:r>
                  <a:rPr lang="ja-JP" altLang="en-US">
                    <a:noFill/>
                  </a:rPr>
                  <a:t> </a:t>
                </a:r>
              </a:p>
            </p:txBody>
          </p:sp>
        </mc:Fallback>
      </mc:AlternateContent>
      <p:sp>
        <p:nvSpPr>
          <p:cNvPr id="129" name="矢印: 右 128">
            <a:extLst>
              <a:ext uri="{FF2B5EF4-FFF2-40B4-BE49-F238E27FC236}">
                <a16:creationId xmlns:a16="http://schemas.microsoft.com/office/drawing/2014/main" id="{FCB11DAB-E9D7-9451-4FAA-53E5F253D479}"/>
              </a:ext>
            </a:extLst>
          </p:cNvPr>
          <p:cNvSpPr/>
          <p:nvPr/>
        </p:nvSpPr>
        <p:spPr>
          <a:xfrm>
            <a:off x="5408569" y="4218109"/>
            <a:ext cx="540279" cy="40649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4" name="テキスト ボックス 153">
            <a:extLst>
              <a:ext uri="{FF2B5EF4-FFF2-40B4-BE49-F238E27FC236}">
                <a16:creationId xmlns:a16="http://schemas.microsoft.com/office/drawing/2014/main" id="{D9BC4A30-5CEF-1B2F-76DB-580AE0E2D1F0}"/>
              </a:ext>
            </a:extLst>
          </p:cNvPr>
          <p:cNvSpPr txBox="1"/>
          <p:nvPr/>
        </p:nvSpPr>
        <p:spPr>
          <a:xfrm rot="10800000" flipH="1" flipV="1">
            <a:off x="8720076" y="4237663"/>
            <a:ext cx="540866" cy="386492"/>
          </a:xfrm>
          <a:prstGeom prst="rect">
            <a:avLst/>
          </a:prstGeom>
          <a:noFill/>
        </p:spPr>
        <p:txBody>
          <a:bodyPr wrap="square" rtlCol="0">
            <a:spAutoFit/>
          </a:bodyPr>
          <a:lstStyle/>
          <a:p>
            <a:r>
              <a:rPr lang="ja-JP" altLang="en-US" sz="1847" dirty="0"/>
              <a:t>・・・</a:t>
            </a:r>
          </a:p>
        </p:txBody>
      </p:sp>
      <p:grpSp>
        <p:nvGrpSpPr>
          <p:cNvPr id="7" name="グループ化 6">
            <a:extLst>
              <a:ext uri="{FF2B5EF4-FFF2-40B4-BE49-F238E27FC236}">
                <a16:creationId xmlns:a16="http://schemas.microsoft.com/office/drawing/2014/main" id="{D163FD73-751D-02B6-B574-DE915BD5EFF1}"/>
              </a:ext>
            </a:extLst>
          </p:cNvPr>
          <p:cNvGrpSpPr/>
          <p:nvPr/>
        </p:nvGrpSpPr>
        <p:grpSpPr>
          <a:xfrm>
            <a:off x="6602696" y="3600534"/>
            <a:ext cx="1936227" cy="1744453"/>
            <a:chOff x="6602696" y="3600534"/>
            <a:chExt cx="1936227" cy="1744453"/>
          </a:xfrm>
        </p:grpSpPr>
        <p:grpSp>
          <p:nvGrpSpPr>
            <p:cNvPr id="130" name="グループ化 129">
              <a:extLst>
                <a:ext uri="{FF2B5EF4-FFF2-40B4-BE49-F238E27FC236}">
                  <a16:creationId xmlns:a16="http://schemas.microsoft.com/office/drawing/2014/main" id="{67CF5120-4C6B-BD91-596D-E96938CDA7E3}"/>
                </a:ext>
              </a:extLst>
            </p:cNvPr>
            <p:cNvGrpSpPr/>
            <p:nvPr/>
          </p:nvGrpSpPr>
          <p:grpSpPr>
            <a:xfrm>
              <a:off x="6602696" y="3600534"/>
              <a:ext cx="1936227" cy="1744453"/>
              <a:chOff x="6827358" y="3717256"/>
              <a:chExt cx="1936227" cy="1744453"/>
            </a:xfrm>
          </p:grpSpPr>
          <p:grpSp>
            <p:nvGrpSpPr>
              <p:cNvPr id="131" name="グループ化 130">
                <a:extLst>
                  <a:ext uri="{FF2B5EF4-FFF2-40B4-BE49-F238E27FC236}">
                    <a16:creationId xmlns:a16="http://schemas.microsoft.com/office/drawing/2014/main" id="{EAE138AE-1907-34D6-0314-6FC41EE67AAA}"/>
                  </a:ext>
                </a:extLst>
              </p:cNvPr>
              <p:cNvGrpSpPr/>
              <p:nvPr/>
            </p:nvGrpSpPr>
            <p:grpSpPr>
              <a:xfrm>
                <a:off x="6827358" y="3717256"/>
                <a:ext cx="1936227" cy="1744453"/>
                <a:chOff x="8116123" y="1854259"/>
                <a:chExt cx="1385216" cy="1599467"/>
              </a:xfrm>
            </p:grpSpPr>
            <p:sp>
              <p:nvSpPr>
                <p:cNvPr id="133" name="四角形: 角を丸くする 132">
                  <a:extLst>
                    <a:ext uri="{FF2B5EF4-FFF2-40B4-BE49-F238E27FC236}">
                      <a16:creationId xmlns:a16="http://schemas.microsoft.com/office/drawing/2014/main" id="{6499D6A2-1A19-2853-6CF8-71D7045610D0}"/>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34" name="グループ化 133">
                  <a:extLst>
                    <a:ext uri="{FF2B5EF4-FFF2-40B4-BE49-F238E27FC236}">
                      <a16:creationId xmlns:a16="http://schemas.microsoft.com/office/drawing/2014/main" id="{B01CA4FD-712C-AE65-8A3E-3D4C4F2532F2}"/>
                    </a:ext>
                  </a:extLst>
                </p:cNvPr>
                <p:cNvGrpSpPr/>
                <p:nvPr/>
              </p:nvGrpSpPr>
              <p:grpSpPr>
                <a:xfrm>
                  <a:off x="8178243" y="1916066"/>
                  <a:ext cx="1257585" cy="1475856"/>
                  <a:chOff x="8930402" y="2662004"/>
                  <a:chExt cx="2412508" cy="1904211"/>
                </a:xfrm>
              </p:grpSpPr>
              <p:grpSp>
                <p:nvGrpSpPr>
                  <p:cNvPr id="135" name="グループ化 134">
                    <a:extLst>
                      <a:ext uri="{FF2B5EF4-FFF2-40B4-BE49-F238E27FC236}">
                        <a16:creationId xmlns:a16="http://schemas.microsoft.com/office/drawing/2014/main" id="{F6022933-425B-FE59-9D94-39E083EBD3FC}"/>
                      </a:ext>
                    </a:extLst>
                  </p:cNvPr>
                  <p:cNvGrpSpPr/>
                  <p:nvPr/>
                </p:nvGrpSpPr>
                <p:grpSpPr>
                  <a:xfrm>
                    <a:off x="8930402" y="2662004"/>
                    <a:ext cx="2412508" cy="1904211"/>
                    <a:chOff x="8930402" y="2662004"/>
                    <a:chExt cx="2412508" cy="1904211"/>
                  </a:xfrm>
                </p:grpSpPr>
                <p:grpSp>
                  <p:nvGrpSpPr>
                    <p:cNvPr id="137" name="グループ化 136">
                      <a:extLst>
                        <a:ext uri="{FF2B5EF4-FFF2-40B4-BE49-F238E27FC236}">
                          <a16:creationId xmlns:a16="http://schemas.microsoft.com/office/drawing/2014/main" id="{68138F38-AC5C-291A-54D6-8627CA7B72EE}"/>
                        </a:ext>
                      </a:extLst>
                    </p:cNvPr>
                    <p:cNvGrpSpPr/>
                    <p:nvPr/>
                  </p:nvGrpSpPr>
                  <p:grpSpPr>
                    <a:xfrm>
                      <a:off x="8930402" y="2662004"/>
                      <a:ext cx="2412508" cy="1904211"/>
                      <a:chOff x="8930402" y="2662004"/>
                      <a:chExt cx="2412508" cy="1904211"/>
                    </a:xfrm>
                  </p:grpSpPr>
                  <p:pic>
                    <p:nvPicPr>
                      <p:cNvPr id="139" name="図 138">
                        <a:extLst>
                          <a:ext uri="{FF2B5EF4-FFF2-40B4-BE49-F238E27FC236}">
                            <a16:creationId xmlns:a16="http://schemas.microsoft.com/office/drawing/2014/main" id="{F2AAAA4C-BB92-1AF4-1F8A-5B47D4ED5A51}"/>
                          </a:ext>
                        </a:extLst>
                      </p:cNvPr>
                      <p:cNvPicPr>
                        <a:picLocks noChangeAspect="1"/>
                      </p:cNvPicPr>
                      <p:nvPr/>
                    </p:nvPicPr>
                    <p:blipFill>
                      <a:blip r:embed="rId8"/>
                      <a:stretch>
                        <a:fillRect/>
                      </a:stretch>
                    </p:blipFill>
                    <p:spPr>
                      <a:xfrm>
                        <a:off x="8930904" y="2662004"/>
                        <a:ext cx="2411999" cy="1904211"/>
                      </a:xfrm>
                      <a:prstGeom prst="rect">
                        <a:avLst/>
                      </a:prstGeom>
                    </p:spPr>
                  </p:pic>
                  <p:cxnSp>
                    <p:nvCxnSpPr>
                      <p:cNvPr id="140" name="直線コネクタ 139">
                        <a:extLst>
                          <a:ext uri="{FF2B5EF4-FFF2-40B4-BE49-F238E27FC236}">
                            <a16:creationId xmlns:a16="http://schemas.microsoft.com/office/drawing/2014/main" id="{50EA2F63-E004-FE5E-ABC4-DF5C99587B89}"/>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610061BE-0082-A8F0-1BDC-BB9753DE90ED}"/>
                          </a:ext>
                        </a:extLst>
                      </p:cNvPr>
                      <p:cNvCxnSpPr>
                        <a:cxnSpLocks/>
                      </p:cNvCxnSpPr>
                      <p:nvPr/>
                    </p:nvCxnSpPr>
                    <p:spPr>
                      <a:xfrm flipV="1">
                        <a:off x="9679093" y="3096120"/>
                        <a:ext cx="284480" cy="537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189F9471-0F19-5C58-33E6-C7AE605179C9}"/>
                          </a:ext>
                        </a:extLst>
                      </p:cNvPr>
                      <p:cNvCxnSpPr>
                        <a:cxnSpLocks/>
                      </p:cNvCxnSpPr>
                      <p:nvPr/>
                    </p:nvCxnSpPr>
                    <p:spPr>
                      <a:xfrm flipH="1" flipV="1">
                        <a:off x="9760373" y="2670997"/>
                        <a:ext cx="193518" cy="455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線コネクタ 142">
                        <a:extLst>
                          <a:ext uri="{FF2B5EF4-FFF2-40B4-BE49-F238E27FC236}">
                            <a16:creationId xmlns:a16="http://schemas.microsoft.com/office/drawing/2014/main" id="{458B05BF-1500-7BDB-43A0-C6950E4A4846}"/>
                          </a:ext>
                        </a:extLst>
                      </p:cNvPr>
                      <p:cNvCxnSpPr>
                        <a:cxnSpLocks/>
                      </p:cNvCxnSpPr>
                      <p:nvPr/>
                    </p:nvCxnSpPr>
                    <p:spPr>
                      <a:xfrm>
                        <a:off x="9952568" y="3094695"/>
                        <a:ext cx="390312" cy="11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線コネクタ 143">
                        <a:extLst>
                          <a:ext uri="{FF2B5EF4-FFF2-40B4-BE49-F238E27FC236}">
                            <a16:creationId xmlns:a16="http://schemas.microsoft.com/office/drawing/2014/main" id="{66154266-A730-CA94-C0CC-96C0A5D1236E}"/>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線コネクタ 144">
                        <a:extLst>
                          <a:ext uri="{FF2B5EF4-FFF2-40B4-BE49-F238E27FC236}">
                            <a16:creationId xmlns:a16="http://schemas.microsoft.com/office/drawing/2014/main" id="{07265A96-46CC-72E2-B6E6-73FFA8CD2252}"/>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191F1500-DE0C-5AF8-9AC6-69F31F7D0C9D}"/>
                          </a:ext>
                        </a:extLst>
                      </p:cNvPr>
                      <p:cNvCxnSpPr>
                        <a:cxnSpLocks/>
                      </p:cNvCxnSpPr>
                      <p:nvPr/>
                    </p:nvCxnSpPr>
                    <p:spPr>
                      <a:xfrm flipH="1" flipV="1">
                        <a:off x="10338648" y="3201106"/>
                        <a:ext cx="365393" cy="58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線コネクタ 146">
                        <a:extLst>
                          <a:ext uri="{FF2B5EF4-FFF2-40B4-BE49-F238E27FC236}">
                            <a16:creationId xmlns:a16="http://schemas.microsoft.com/office/drawing/2014/main" id="{F96F7538-19DF-8B3C-3A2D-AE7E0B107A5A}"/>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線コネクタ 147">
                        <a:extLst>
                          <a:ext uri="{FF2B5EF4-FFF2-40B4-BE49-F238E27FC236}">
                            <a16:creationId xmlns:a16="http://schemas.microsoft.com/office/drawing/2014/main" id="{57EE55A7-9137-445C-0DDF-7B4E6BBCBDFF}"/>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フローチャート: 結合子 148">
                        <a:extLst>
                          <a:ext uri="{FF2B5EF4-FFF2-40B4-BE49-F238E27FC236}">
                            <a16:creationId xmlns:a16="http://schemas.microsoft.com/office/drawing/2014/main" id="{CFE80972-B252-3853-D806-5071F892916A}"/>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150" name="直線矢印コネクタ 149">
                        <a:extLst>
                          <a:ext uri="{FF2B5EF4-FFF2-40B4-BE49-F238E27FC236}">
                            <a16:creationId xmlns:a16="http://schemas.microsoft.com/office/drawing/2014/main" id="{466A9409-615C-1F07-CA64-E5C33FC34B24}"/>
                          </a:ext>
                        </a:extLst>
                      </p:cNvPr>
                      <p:cNvCxnSpPr>
                        <a:cxnSpLocks/>
                      </p:cNvCxnSpPr>
                      <p:nvPr/>
                    </p:nvCxnSpPr>
                    <p:spPr>
                      <a:xfrm>
                        <a:off x="9434502" y="3163594"/>
                        <a:ext cx="530391" cy="63819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直線矢印コネクタ 150">
                        <a:extLst>
                          <a:ext uri="{FF2B5EF4-FFF2-40B4-BE49-F238E27FC236}">
                            <a16:creationId xmlns:a16="http://schemas.microsoft.com/office/drawing/2014/main" id="{27A64F5C-0A43-53F2-DABD-1A49774F52C4}"/>
                          </a:ext>
                        </a:extLst>
                      </p:cNvPr>
                      <p:cNvCxnSpPr>
                        <a:cxnSpLocks/>
                      </p:cNvCxnSpPr>
                      <p:nvPr/>
                    </p:nvCxnSpPr>
                    <p:spPr>
                      <a:xfrm flipV="1">
                        <a:off x="9393080" y="3909630"/>
                        <a:ext cx="554690" cy="22068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2" name="直線矢印コネクタ 151">
                        <a:extLst>
                          <a:ext uri="{FF2B5EF4-FFF2-40B4-BE49-F238E27FC236}">
                            <a16:creationId xmlns:a16="http://schemas.microsoft.com/office/drawing/2014/main" id="{A6C181E0-7883-59AC-7F59-E61094D33D8C}"/>
                          </a:ext>
                        </a:extLst>
                      </p:cNvPr>
                      <p:cNvCxnSpPr>
                        <a:cxnSpLocks/>
                      </p:cNvCxnSpPr>
                      <p:nvPr/>
                    </p:nvCxnSpPr>
                    <p:spPr>
                      <a:xfrm flipH="1">
                        <a:off x="10084170" y="3094695"/>
                        <a:ext cx="709410" cy="73813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3" name="直線矢印コネクタ 152">
                        <a:extLst>
                          <a:ext uri="{FF2B5EF4-FFF2-40B4-BE49-F238E27FC236}">
                            <a16:creationId xmlns:a16="http://schemas.microsoft.com/office/drawing/2014/main" id="{16FA94AF-1926-11C7-E2F3-5694B0387531}"/>
                          </a:ext>
                        </a:extLst>
                      </p:cNvPr>
                      <p:cNvCxnSpPr>
                        <a:cxnSpLocks/>
                      </p:cNvCxnSpPr>
                      <p:nvPr/>
                    </p:nvCxnSpPr>
                    <p:spPr>
                      <a:xfrm flipH="1" flipV="1">
                        <a:off x="10073267" y="3897887"/>
                        <a:ext cx="720313" cy="26640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138" name="直線矢印コネクタ 137">
                      <a:extLst>
                        <a:ext uri="{FF2B5EF4-FFF2-40B4-BE49-F238E27FC236}">
                          <a16:creationId xmlns:a16="http://schemas.microsoft.com/office/drawing/2014/main" id="{A87BDB3C-4C35-DDC4-8BC7-C8490C40C9A7}"/>
                        </a:ext>
                      </a:extLst>
                    </p:cNvPr>
                    <p:cNvCxnSpPr>
                      <a:cxnSpLocks/>
                    </p:cNvCxnSpPr>
                    <p:nvPr/>
                  </p:nvCxnSpPr>
                  <p:spPr>
                    <a:xfrm flipH="1">
                      <a:off x="10001080" y="3704324"/>
                      <a:ext cx="67256" cy="80279"/>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36" name="フローチャート: 結合子 135">
                    <a:extLst>
                      <a:ext uri="{FF2B5EF4-FFF2-40B4-BE49-F238E27FC236}">
                        <a16:creationId xmlns:a16="http://schemas.microsoft.com/office/drawing/2014/main" id="{102D750A-0FB7-8831-E422-F244C5AB4C2F}"/>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sp>
            <p:nvSpPr>
              <p:cNvPr id="132" name="星: 5 pt 131">
                <a:extLst>
                  <a:ext uri="{FF2B5EF4-FFF2-40B4-BE49-F238E27FC236}">
                    <a16:creationId xmlns:a16="http://schemas.microsoft.com/office/drawing/2014/main" id="{3E38BBC1-30B1-91CC-E424-AE812C62F9EE}"/>
                  </a:ext>
                </a:extLst>
              </p:cNvPr>
              <p:cNvSpPr/>
              <p:nvPr/>
            </p:nvSpPr>
            <p:spPr>
              <a:xfrm>
                <a:off x="7644934" y="4745168"/>
                <a:ext cx="144000" cy="14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155" name="楕円 154">
              <a:extLst>
                <a:ext uri="{FF2B5EF4-FFF2-40B4-BE49-F238E27FC236}">
                  <a16:creationId xmlns:a16="http://schemas.microsoft.com/office/drawing/2014/main" id="{5DAA1737-E51B-AC03-131E-F6410DFCE44B}"/>
                </a:ext>
              </a:extLst>
            </p:cNvPr>
            <p:cNvSpPr/>
            <p:nvPr/>
          </p:nvSpPr>
          <p:spPr>
            <a:xfrm>
              <a:off x="7972889" y="4903467"/>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56" name="楕円 155">
              <a:extLst>
                <a:ext uri="{FF2B5EF4-FFF2-40B4-BE49-F238E27FC236}">
                  <a16:creationId xmlns:a16="http://schemas.microsoft.com/office/drawing/2014/main" id="{8CEEADBD-2F50-B04D-9CDB-ED39A937D78B}"/>
                </a:ext>
              </a:extLst>
            </p:cNvPr>
            <p:cNvSpPr/>
            <p:nvPr/>
          </p:nvSpPr>
          <p:spPr>
            <a:xfrm>
              <a:off x="7977234" y="3889212"/>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57" name="楕円 156">
              <a:extLst>
                <a:ext uri="{FF2B5EF4-FFF2-40B4-BE49-F238E27FC236}">
                  <a16:creationId xmlns:a16="http://schemas.microsoft.com/office/drawing/2014/main" id="{B2983C9C-B039-72A0-B0A0-98A6D67AC39B}"/>
                </a:ext>
              </a:extLst>
            </p:cNvPr>
            <p:cNvSpPr/>
            <p:nvPr/>
          </p:nvSpPr>
          <p:spPr>
            <a:xfrm>
              <a:off x="6854596" y="3949030"/>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58" name="楕円 157">
              <a:extLst>
                <a:ext uri="{FF2B5EF4-FFF2-40B4-BE49-F238E27FC236}">
                  <a16:creationId xmlns:a16="http://schemas.microsoft.com/office/drawing/2014/main" id="{EDA43BDD-F2C2-9460-9F92-5DF41A2F21FA}"/>
                </a:ext>
              </a:extLst>
            </p:cNvPr>
            <p:cNvSpPr/>
            <p:nvPr/>
          </p:nvSpPr>
          <p:spPr>
            <a:xfrm>
              <a:off x="6879542" y="4865833"/>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159" name="テキスト ボックス 158">
            <a:extLst>
              <a:ext uri="{FF2B5EF4-FFF2-40B4-BE49-F238E27FC236}">
                <a16:creationId xmlns:a16="http://schemas.microsoft.com/office/drawing/2014/main" id="{BFBBB587-A99D-DC81-22F8-14141B06F039}"/>
              </a:ext>
            </a:extLst>
          </p:cNvPr>
          <p:cNvSpPr txBox="1"/>
          <p:nvPr/>
        </p:nvSpPr>
        <p:spPr>
          <a:xfrm>
            <a:off x="3213010" y="5176782"/>
            <a:ext cx="1936227" cy="344838"/>
          </a:xfrm>
          <a:prstGeom prst="rect">
            <a:avLst/>
          </a:prstGeom>
          <a:noFill/>
        </p:spPr>
        <p:txBody>
          <a:bodyPr wrap="square" rtlCol="0">
            <a:spAutoFit/>
          </a:bodyPr>
          <a:lstStyle/>
          <a:p>
            <a:pPr algn="ctr"/>
            <a:r>
              <a:rPr lang="ja-JP" altLang="en-US" sz="1641" dirty="0"/>
              <a:t>サブベクトル</a:t>
            </a:r>
          </a:p>
        </p:txBody>
      </p:sp>
      <p:sp>
        <p:nvSpPr>
          <p:cNvPr id="160" name="テキスト ボックス 159">
            <a:extLst>
              <a:ext uri="{FF2B5EF4-FFF2-40B4-BE49-F238E27FC236}">
                <a16:creationId xmlns:a16="http://schemas.microsoft.com/office/drawing/2014/main" id="{8C1D20CE-06E7-723C-0C40-F9DB21484231}"/>
              </a:ext>
            </a:extLst>
          </p:cNvPr>
          <p:cNvSpPr txBox="1"/>
          <p:nvPr/>
        </p:nvSpPr>
        <p:spPr>
          <a:xfrm>
            <a:off x="6603653" y="5547630"/>
            <a:ext cx="1936227" cy="344838"/>
          </a:xfrm>
          <a:prstGeom prst="rect">
            <a:avLst/>
          </a:prstGeom>
          <a:noFill/>
        </p:spPr>
        <p:txBody>
          <a:bodyPr wrap="square" rtlCol="0">
            <a:spAutoFit/>
          </a:bodyPr>
          <a:lstStyle/>
          <a:p>
            <a:pPr algn="ctr"/>
            <a:r>
              <a:rPr lang="en-US" altLang="ja-JP" sz="1641" b="1" dirty="0">
                <a:solidFill>
                  <a:srgbClr val="FF0000"/>
                </a:solidFill>
              </a:rPr>
              <a:t>1</a:t>
            </a:r>
            <a:r>
              <a:rPr lang="ja-JP" altLang="en-US" sz="1641" b="1" dirty="0"/>
              <a:t>番目コードブック</a:t>
            </a:r>
          </a:p>
        </p:txBody>
      </p:sp>
      <mc:AlternateContent xmlns:mc="http://schemas.openxmlformats.org/markup-compatibility/2006" xmlns:a14="http://schemas.microsoft.com/office/drawing/2010/main">
        <mc:Choice Requires="a14">
          <p:sp>
            <p:nvSpPr>
              <p:cNvPr id="161" name="テキスト ボックス 160">
                <a:extLst>
                  <a:ext uri="{FF2B5EF4-FFF2-40B4-BE49-F238E27FC236}">
                    <a16:creationId xmlns:a16="http://schemas.microsoft.com/office/drawing/2014/main" id="{3CF3E0B1-6894-5C76-5DBC-34F78DA2B1A1}"/>
                  </a:ext>
                </a:extLst>
              </p:cNvPr>
              <p:cNvSpPr txBox="1"/>
              <p:nvPr/>
            </p:nvSpPr>
            <p:spPr>
              <a:xfrm>
                <a:off x="9401481" y="5547630"/>
                <a:ext cx="1936227" cy="344838"/>
              </a:xfrm>
              <a:prstGeom prst="rect">
                <a:avLst/>
              </a:prstGeom>
              <a:noFill/>
            </p:spPr>
            <p:txBody>
              <a:bodyPr wrap="square" rtlCol="0">
                <a:spAutoFit/>
              </a:bodyPr>
              <a:lstStyle/>
              <a:p>
                <a:pPr algn="ctr"/>
                <a14:m>
                  <m:oMath xmlns:m="http://schemas.openxmlformats.org/officeDocument/2006/math">
                    <m:r>
                      <a:rPr lang="en-US" altLang="ja-JP" sz="1641" b="1" i="1" smtClean="0">
                        <a:solidFill>
                          <a:srgbClr val="FF0000"/>
                        </a:solidFill>
                        <a:latin typeface="Cambria Math" panose="02040503050406030204" pitchFamily="18" charset="0"/>
                      </a:rPr>
                      <m:t>𝑴</m:t>
                    </m:r>
                  </m:oMath>
                </a14:m>
                <a:r>
                  <a:rPr lang="ja-JP" altLang="en-US" sz="1641" b="1" dirty="0"/>
                  <a:t>番目</a:t>
                </a:r>
                <a:r>
                  <a:rPr lang="ja-JP" altLang="en-US" sz="1641" b="1" dirty="0">
                    <a:solidFill>
                      <a:schemeClr val="tx1"/>
                    </a:solidFill>
                  </a:rPr>
                  <a:t>コードブック</a:t>
                </a:r>
              </a:p>
            </p:txBody>
          </p:sp>
        </mc:Choice>
        <mc:Fallback xmlns="">
          <p:sp>
            <p:nvSpPr>
              <p:cNvPr id="161" name="テキスト ボックス 160">
                <a:extLst>
                  <a:ext uri="{FF2B5EF4-FFF2-40B4-BE49-F238E27FC236}">
                    <a16:creationId xmlns:a16="http://schemas.microsoft.com/office/drawing/2014/main" id="{3CF3E0B1-6894-5C76-5DBC-34F78DA2B1A1}"/>
                  </a:ext>
                </a:extLst>
              </p:cNvPr>
              <p:cNvSpPr txBox="1">
                <a:spLocks noRot="1" noChangeAspect="1" noMove="1" noResize="1" noEditPoints="1" noAdjustHandles="1" noChangeArrowheads="1" noChangeShapeType="1" noTextEdit="1"/>
              </p:cNvSpPr>
              <p:nvPr/>
            </p:nvSpPr>
            <p:spPr>
              <a:xfrm>
                <a:off x="9401481" y="5547630"/>
                <a:ext cx="1936227" cy="344838"/>
              </a:xfrm>
              <a:prstGeom prst="rect">
                <a:avLst/>
              </a:prstGeom>
              <a:blipFill>
                <a:blip r:embed="rId9"/>
                <a:stretch>
                  <a:fillRect t="-7018" b="-21053"/>
                </a:stretch>
              </a:blipFill>
            </p:spPr>
            <p:txBody>
              <a:bodyPr/>
              <a:lstStyle/>
              <a:p>
                <a:r>
                  <a:rPr lang="ja-JP" altLang="en-US">
                    <a:noFill/>
                  </a:rPr>
                  <a:t> </a:t>
                </a:r>
              </a:p>
            </p:txBody>
          </p:sp>
        </mc:Fallback>
      </mc:AlternateContent>
      <p:sp>
        <p:nvSpPr>
          <p:cNvPr id="162" name="テキスト ボックス 161">
            <a:extLst>
              <a:ext uri="{FF2B5EF4-FFF2-40B4-BE49-F238E27FC236}">
                <a16:creationId xmlns:a16="http://schemas.microsoft.com/office/drawing/2014/main" id="{1EC53471-DF14-85DE-2E6A-17CE88717712}"/>
              </a:ext>
            </a:extLst>
          </p:cNvPr>
          <p:cNvSpPr txBox="1"/>
          <p:nvPr/>
        </p:nvSpPr>
        <p:spPr>
          <a:xfrm>
            <a:off x="4829600" y="3541843"/>
            <a:ext cx="1803388" cy="597343"/>
          </a:xfrm>
          <a:prstGeom prst="rect">
            <a:avLst/>
          </a:prstGeom>
          <a:noFill/>
        </p:spPr>
        <p:txBody>
          <a:bodyPr wrap="square" rtlCol="0">
            <a:spAutoFit/>
          </a:bodyPr>
          <a:lstStyle/>
          <a:p>
            <a:pPr algn="ctr"/>
            <a:r>
              <a:rPr lang="ja-JP" altLang="en-US" sz="1641" dirty="0"/>
              <a:t>サブベクトルの</a:t>
            </a:r>
            <a:br>
              <a:rPr lang="en-US" altLang="ja-JP" sz="1641" dirty="0"/>
            </a:br>
            <a:r>
              <a:rPr lang="ja-JP" altLang="en-US" sz="1641" dirty="0"/>
              <a:t>量子化</a:t>
            </a:r>
          </a:p>
        </p:txBody>
      </p:sp>
      <p:grpSp>
        <p:nvGrpSpPr>
          <p:cNvPr id="163" name="グループ化 162">
            <a:extLst>
              <a:ext uri="{FF2B5EF4-FFF2-40B4-BE49-F238E27FC236}">
                <a16:creationId xmlns:a16="http://schemas.microsoft.com/office/drawing/2014/main" id="{80C756D3-452F-FCDA-9E56-315EA4236BBF}"/>
              </a:ext>
            </a:extLst>
          </p:cNvPr>
          <p:cNvGrpSpPr/>
          <p:nvPr/>
        </p:nvGrpSpPr>
        <p:grpSpPr>
          <a:xfrm>
            <a:off x="9442095" y="3624729"/>
            <a:ext cx="1936227" cy="1744453"/>
            <a:chOff x="9752703" y="1718523"/>
            <a:chExt cx="1936227" cy="1744453"/>
          </a:xfrm>
        </p:grpSpPr>
        <p:grpSp>
          <p:nvGrpSpPr>
            <p:cNvPr id="164" name="グループ化 163">
              <a:extLst>
                <a:ext uri="{FF2B5EF4-FFF2-40B4-BE49-F238E27FC236}">
                  <a16:creationId xmlns:a16="http://schemas.microsoft.com/office/drawing/2014/main" id="{1EEC4FC4-594A-8A3C-BD17-E96DDA75C6D8}"/>
                </a:ext>
              </a:extLst>
            </p:cNvPr>
            <p:cNvGrpSpPr/>
            <p:nvPr/>
          </p:nvGrpSpPr>
          <p:grpSpPr>
            <a:xfrm>
              <a:off x="9752703" y="1718523"/>
              <a:ext cx="1936227" cy="1744453"/>
              <a:chOff x="7393913" y="2542130"/>
              <a:chExt cx="1936227" cy="1744453"/>
            </a:xfrm>
          </p:grpSpPr>
          <p:grpSp>
            <p:nvGrpSpPr>
              <p:cNvPr id="170" name="グループ化 169">
                <a:extLst>
                  <a:ext uri="{FF2B5EF4-FFF2-40B4-BE49-F238E27FC236}">
                    <a16:creationId xmlns:a16="http://schemas.microsoft.com/office/drawing/2014/main" id="{CA6837A5-0BF3-734B-FF0C-08A4BA09C0B8}"/>
                  </a:ext>
                </a:extLst>
              </p:cNvPr>
              <p:cNvGrpSpPr/>
              <p:nvPr/>
            </p:nvGrpSpPr>
            <p:grpSpPr>
              <a:xfrm>
                <a:off x="7393913" y="2542130"/>
                <a:ext cx="1936227" cy="1744453"/>
                <a:chOff x="7393913" y="2542130"/>
                <a:chExt cx="1936227" cy="1744453"/>
              </a:xfrm>
            </p:grpSpPr>
            <p:grpSp>
              <p:nvGrpSpPr>
                <p:cNvPr id="172" name="グループ化 171">
                  <a:extLst>
                    <a:ext uri="{FF2B5EF4-FFF2-40B4-BE49-F238E27FC236}">
                      <a16:creationId xmlns:a16="http://schemas.microsoft.com/office/drawing/2014/main" id="{84B3F876-51CB-73E1-2EA1-18CCEA176D9E}"/>
                    </a:ext>
                  </a:extLst>
                </p:cNvPr>
                <p:cNvGrpSpPr/>
                <p:nvPr/>
              </p:nvGrpSpPr>
              <p:grpSpPr>
                <a:xfrm>
                  <a:off x="7393913" y="2542130"/>
                  <a:ext cx="1936227" cy="1744453"/>
                  <a:chOff x="7430811" y="2598541"/>
                  <a:chExt cx="1936227" cy="1744453"/>
                </a:xfrm>
              </p:grpSpPr>
              <p:grpSp>
                <p:nvGrpSpPr>
                  <p:cNvPr id="177" name="グループ化 176">
                    <a:extLst>
                      <a:ext uri="{FF2B5EF4-FFF2-40B4-BE49-F238E27FC236}">
                        <a16:creationId xmlns:a16="http://schemas.microsoft.com/office/drawing/2014/main" id="{0CCAE1B8-E5A1-853C-D85B-C900A808BF60}"/>
                      </a:ext>
                    </a:extLst>
                  </p:cNvPr>
                  <p:cNvGrpSpPr/>
                  <p:nvPr/>
                </p:nvGrpSpPr>
                <p:grpSpPr>
                  <a:xfrm>
                    <a:off x="7430811" y="2598541"/>
                    <a:ext cx="1936227" cy="1744453"/>
                    <a:chOff x="8116123" y="1854259"/>
                    <a:chExt cx="1385216" cy="1599467"/>
                  </a:xfrm>
                </p:grpSpPr>
                <p:sp>
                  <p:nvSpPr>
                    <p:cNvPr id="180" name="四角形: 角を丸くする 179">
                      <a:extLst>
                        <a:ext uri="{FF2B5EF4-FFF2-40B4-BE49-F238E27FC236}">
                          <a16:creationId xmlns:a16="http://schemas.microsoft.com/office/drawing/2014/main" id="{6AFD541F-3601-2256-39FC-CF0260DA2A5A}"/>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81" name="グループ化 180">
                      <a:extLst>
                        <a:ext uri="{FF2B5EF4-FFF2-40B4-BE49-F238E27FC236}">
                          <a16:creationId xmlns:a16="http://schemas.microsoft.com/office/drawing/2014/main" id="{3FAF9C23-F06B-BD36-FA2F-F3A5879C0F5E}"/>
                        </a:ext>
                      </a:extLst>
                    </p:cNvPr>
                    <p:cNvGrpSpPr/>
                    <p:nvPr/>
                  </p:nvGrpSpPr>
                  <p:grpSpPr>
                    <a:xfrm>
                      <a:off x="8139302" y="1916066"/>
                      <a:ext cx="1296521" cy="1528896"/>
                      <a:chOff x="8855700" y="2662006"/>
                      <a:chExt cx="2487202" cy="1972646"/>
                    </a:xfrm>
                  </p:grpSpPr>
                  <p:grpSp>
                    <p:nvGrpSpPr>
                      <p:cNvPr id="182" name="グループ化 181">
                        <a:extLst>
                          <a:ext uri="{FF2B5EF4-FFF2-40B4-BE49-F238E27FC236}">
                            <a16:creationId xmlns:a16="http://schemas.microsoft.com/office/drawing/2014/main" id="{E5A5EB9E-E309-5617-DDC1-47DE3A50714D}"/>
                          </a:ext>
                        </a:extLst>
                      </p:cNvPr>
                      <p:cNvGrpSpPr/>
                      <p:nvPr/>
                    </p:nvGrpSpPr>
                    <p:grpSpPr>
                      <a:xfrm>
                        <a:off x="8855700" y="2662006"/>
                        <a:ext cx="2487202" cy="1972646"/>
                        <a:chOff x="8855700" y="2662006"/>
                        <a:chExt cx="2487202" cy="1972646"/>
                      </a:xfrm>
                    </p:grpSpPr>
                    <p:pic>
                      <p:nvPicPr>
                        <p:cNvPr id="184" name="図 183">
                          <a:extLst>
                            <a:ext uri="{FF2B5EF4-FFF2-40B4-BE49-F238E27FC236}">
                              <a16:creationId xmlns:a16="http://schemas.microsoft.com/office/drawing/2014/main" id="{042550C6-6DA2-DA0D-9231-4FC968353999}"/>
                            </a:ext>
                          </a:extLst>
                        </p:cNvPr>
                        <p:cNvPicPr>
                          <a:picLocks noChangeAspect="1"/>
                        </p:cNvPicPr>
                        <p:nvPr/>
                      </p:nvPicPr>
                      <p:blipFill>
                        <a:blip r:embed="rId8"/>
                        <a:stretch>
                          <a:fillRect/>
                        </a:stretch>
                      </p:blipFill>
                      <p:spPr>
                        <a:xfrm>
                          <a:off x="8930903" y="2662006"/>
                          <a:ext cx="2411999" cy="1904211"/>
                        </a:xfrm>
                        <a:prstGeom prst="rect">
                          <a:avLst/>
                        </a:prstGeom>
                      </p:spPr>
                    </p:pic>
                    <p:cxnSp>
                      <p:nvCxnSpPr>
                        <p:cNvPr id="185" name="直線コネクタ 184">
                          <a:extLst>
                            <a:ext uri="{FF2B5EF4-FFF2-40B4-BE49-F238E27FC236}">
                              <a16:creationId xmlns:a16="http://schemas.microsoft.com/office/drawing/2014/main" id="{CFC15F01-8376-598E-C987-F1A38F5238E5}"/>
                            </a:ext>
                          </a:extLst>
                        </p:cNvPr>
                        <p:cNvCxnSpPr>
                          <a:cxnSpLocks/>
                        </p:cNvCxnSpPr>
                        <p:nvPr/>
                      </p:nvCxnSpPr>
                      <p:spPr>
                        <a:xfrm flipV="1">
                          <a:off x="8855700" y="3633613"/>
                          <a:ext cx="823393" cy="1484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33AE9FF-6CCF-0D5A-8CC9-8A2F3F5C3CC1}"/>
                            </a:ext>
                          </a:extLst>
                        </p:cNvPr>
                        <p:cNvCxnSpPr>
                          <a:cxnSpLocks/>
                        </p:cNvCxnSpPr>
                        <p:nvPr/>
                      </p:nvCxnSpPr>
                      <p:spPr>
                        <a:xfrm flipV="1">
                          <a:off x="9679093" y="3047200"/>
                          <a:ext cx="188865" cy="5864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B00C2846-EAFA-6F49-1293-FBAF310D87D9}"/>
                            </a:ext>
                          </a:extLst>
                        </p:cNvPr>
                        <p:cNvCxnSpPr>
                          <a:cxnSpLocks/>
                        </p:cNvCxnSpPr>
                        <p:nvPr/>
                      </p:nvCxnSpPr>
                      <p:spPr>
                        <a:xfrm flipH="1" flipV="1">
                          <a:off x="9679093" y="3629987"/>
                          <a:ext cx="765164" cy="10046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6A3C63E2-849A-5C37-8527-E3AE749D7214}"/>
                            </a:ext>
                          </a:extLst>
                        </p:cNvPr>
                        <p:cNvCxnSpPr>
                          <a:cxnSpLocks/>
                        </p:cNvCxnSpPr>
                        <p:nvPr/>
                      </p:nvCxnSpPr>
                      <p:spPr>
                        <a:xfrm flipV="1">
                          <a:off x="10013286" y="3441022"/>
                          <a:ext cx="1001928" cy="65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フローチャート: 結合子 188">
                          <a:extLst>
                            <a:ext uri="{FF2B5EF4-FFF2-40B4-BE49-F238E27FC236}">
                              <a16:creationId xmlns:a16="http://schemas.microsoft.com/office/drawing/2014/main" id="{72826B5A-96FC-8BA3-AA5F-209DBD3AEEF0}"/>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sp>
                    <p:nvSpPr>
                      <p:cNvPr id="183" name="フローチャート: 結合子 182">
                        <a:extLst>
                          <a:ext uri="{FF2B5EF4-FFF2-40B4-BE49-F238E27FC236}">
                            <a16:creationId xmlns:a16="http://schemas.microsoft.com/office/drawing/2014/main" id="{CA689B3C-CD7B-73DA-8D25-CDCD6A6109E8}"/>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cxnSp>
                <p:nvCxnSpPr>
                  <p:cNvPr id="178" name="直線コネクタ 177">
                    <a:extLst>
                      <a:ext uri="{FF2B5EF4-FFF2-40B4-BE49-F238E27FC236}">
                        <a16:creationId xmlns:a16="http://schemas.microsoft.com/office/drawing/2014/main" id="{707013C0-84C9-81C0-A9FE-F0B292FDED81}"/>
                      </a:ext>
                    </a:extLst>
                  </p:cNvPr>
                  <p:cNvCxnSpPr>
                    <a:cxnSpLocks/>
                  </p:cNvCxnSpPr>
                  <p:nvPr/>
                </p:nvCxnSpPr>
                <p:spPr>
                  <a:xfrm flipH="1" flipV="1">
                    <a:off x="8039037" y="2598541"/>
                    <a:ext cx="161735" cy="3714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線コネクタ 178">
                    <a:extLst>
                      <a:ext uri="{FF2B5EF4-FFF2-40B4-BE49-F238E27FC236}">
                        <a16:creationId xmlns:a16="http://schemas.microsoft.com/office/drawing/2014/main" id="{08D6E8CF-0E5B-160D-204C-0A1160587FBC}"/>
                      </a:ext>
                    </a:extLst>
                  </p:cNvPr>
                  <p:cNvCxnSpPr>
                    <a:cxnSpLocks/>
                    <a:stCxn id="180" idx="3"/>
                  </p:cNvCxnSpPr>
                  <p:nvPr/>
                </p:nvCxnSpPr>
                <p:spPr>
                  <a:xfrm flipH="1" flipV="1">
                    <a:off x="8200772" y="2969973"/>
                    <a:ext cx="1166266" cy="5007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3" name="楕円 172">
                  <a:extLst>
                    <a:ext uri="{FF2B5EF4-FFF2-40B4-BE49-F238E27FC236}">
                      <a16:creationId xmlns:a16="http://schemas.microsoft.com/office/drawing/2014/main" id="{46893259-F24A-218B-AE8B-1E56461740A6}"/>
                    </a:ext>
                  </a:extLst>
                </p:cNvPr>
                <p:cNvSpPr/>
                <p:nvPr/>
              </p:nvSpPr>
              <p:spPr>
                <a:xfrm>
                  <a:off x="8845520" y="2855714"/>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74" name="楕円 173">
                  <a:extLst>
                    <a:ext uri="{FF2B5EF4-FFF2-40B4-BE49-F238E27FC236}">
                      <a16:creationId xmlns:a16="http://schemas.microsoft.com/office/drawing/2014/main" id="{56078FBF-A25F-714F-3E1F-7265313D7667}"/>
                    </a:ext>
                  </a:extLst>
                </p:cNvPr>
                <p:cNvSpPr/>
                <p:nvPr/>
              </p:nvSpPr>
              <p:spPr>
                <a:xfrm>
                  <a:off x="7745100" y="3804459"/>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75" name="楕円 174">
                  <a:extLst>
                    <a:ext uri="{FF2B5EF4-FFF2-40B4-BE49-F238E27FC236}">
                      <a16:creationId xmlns:a16="http://schemas.microsoft.com/office/drawing/2014/main" id="{A86E75AE-7174-1666-9FD1-CE9038EEC0CF}"/>
                    </a:ext>
                  </a:extLst>
                </p:cNvPr>
                <p:cNvSpPr/>
                <p:nvPr/>
              </p:nvSpPr>
              <p:spPr>
                <a:xfrm>
                  <a:off x="8840692" y="3795516"/>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76" name="楕円 175">
                  <a:extLst>
                    <a:ext uri="{FF2B5EF4-FFF2-40B4-BE49-F238E27FC236}">
                      <a16:creationId xmlns:a16="http://schemas.microsoft.com/office/drawing/2014/main" id="{38E4240D-4580-A107-3D6C-BB79913DD344}"/>
                    </a:ext>
                  </a:extLst>
                </p:cNvPr>
                <p:cNvSpPr/>
                <p:nvPr/>
              </p:nvSpPr>
              <p:spPr>
                <a:xfrm>
                  <a:off x="7687421" y="2876228"/>
                  <a:ext cx="144000" cy="144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171" name="星: 5 pt 170">
                <a:extLst>
                  <a:ext uri="{FF2B5EF4-FFF2-40B4-BE49-F238E27FC236}">
                    <a16:creationId xmlns:a16="http://schemas.microsoft.com/office/drawing/2014/main" id="{48EBF203-D6AF-9BEE-1FEA-0E6C001BE115}"/>
                  </a:ext>
                </a:extLst>
              </p:cNvPr>
              <p:cNvSpPr/>
              <p:nvPr/>
            </p:nvSpPr>
            <p:spPr>
              <a:xfrm>
                <a:off x="8333535" y="3036448"/>
                <a:ext cx="144000" cy="144000"/>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165" name="直線矢印コネクタ 164">
              <a:extLst>
                <a:ext uri="{FF2B5EF4-FFF2-40B4-BE49-F238E27FC236}">
                  <a16:creationId xmlns:a16="http://schemas.microsoft.com/office/drawing/2014/main" id="{BE8EC2B9-9512-4584-83C1-48C791896673}"/>
                </a:ext>
              </a:extLst>
            </p:cNvPr>
            <p:cNvCxnSpPr>
              <a:cxnSpLocks/>
            </p:cNvCxnSpPr>
            <p:nvPr/>
          </p:nvCxnSpPr>
          <p:spPr>
            <a:xfrm flipH="1">
              <a:off x="10822559" y="2102808"/>
              <a:ext cx="387531" cy="130758"/>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6" name="直線矢印コネクタ 165">
              <a:extLst>
                <a:ext uri="{FF2B5EF4-FFF2-40B4-BE49-F238E27FC236}">
                  <a16:creationId xmlns:a16="http://schemas.microsoft.com/office/drawing/2014/main" id="{C71454DF-8732-1C47-474D-25955D0534A8}"/>
                </a:ext>
              </a:extLst>
            </p:cNvPr>
            <p:cNvCxnSpPr>
              <a:cxnSpLocks/>
              <a:stCxn id="175" idx="1"/>
              <a:endCxn id="171" idx="3"/>
            </p:cNvCxnSpPr>
            <p:nvPr/>
          </p:nvCxnSpPr>
          <p:spPr>
            <a:xfrm flipH="1" flipV="1">
              <a:off x="10808823" y="2356841"/>
              <a:ext cx="411747" cy="636156"/>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7" name="直線矢印コネクタ 166">
              <a:extLst>
                <a:ext uri="{FF2B5EF4-FFF2-40B4-BE49-F238E27FC236}">
                  <a16:creationId xmlns:a16="http://schemas.microsoft.com/office/drawing/2014/main" id="{3937F613-8EE9-2718-5217-7C1455E42250}"/>
                </a:ext>
              </a:extLst>
            </p:cNvPr>
            <p:cNvCxnSpPr>
              <a:cxnSpLocks/>
              <a:stCxn id="189" idx="0"/>
            </p:cNvCxnSpPr>
            <p:nvPr/>
          </p:nvCxnSpPr>
          <p:spPr>
            <a:xfrm flipV="1">
              <a:off x="10747116" y="2386590"/>
              <a:ext cx="24360" cy="129476"/>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8" name="直線矢印コネクタ 167">
              <a:extLst>
                <a:ext uri="{FF2B5EF4-FFF2-40B4-BE49-F238E27FC236}">
                  <a16:creationId xmlns:a16="http://schemas.microsoft.com/office/drawing/2014/main" id="{04B9ED57-6F1D-A064-2806-3B005DE9A8E2}"/>
                </a:ext>
              </a:extLst>
            </p:cNvPr>
            <p:cNvCxnSpPr>
              <a:cxnSpLocks/>
            </p:cNvCxnSpPr>
            <p:nvPr/>
          </p:nvCxnSpPr>
          <p:spPr>
            <a:xfrm>
              <a:off x="10190318" y="2157918"/>
              <a:ext cx="490260" cy="98321"/>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9" name="直線矢印コネクタ 168">
              <a:extLst>
                <a:ext uri="{FF2B5EF4-FFF2-40B4-BE49-F238E27FC236}">
                  <a16:creationId xmlns:a16="http://schemas.microsoft.com/office/drawing/2014/main" id="{8DAEC9EA-BCFE-85AB-9DBE-9E53EDAB1D26}"/>
                </a:ext>
              </a:extLst>
            </p:cNvPr>
            <p:cNvCxnSpPr>
              <a:cxnSpLocks/>
              <a:endCxn id="171" idx="2"/>
            </p:cNvCxnSpPr>
            <p:nvPr/>
          </p:nvCxnSpPr>
          <p:spPr>
            <a:xfrm flipV="1">
              <a:off x="10247890" y="2356841"/>
              <a:ext cx="471937" cy="637653"/>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90" name="テキスト ボックス 189">
            <a:extLst>
              <a:ext uri="{FF2B5EF4-FFF2-40B4-BE49-F238E27FC236}">
                <a16:creationId xmlns:a16="http://schemas.microsoft.com/office/drawing/2014/main" id="{2A4E4823-9D6C-EFE9-FF6F-EB79CBBD55A7}"/>
              </a:ext>
            </a:extLst>
          </p:cNvPr>
          <p:cNvSpPr txBox="1"/>
          <p:nvPr/>
        </p:nvSpPr>
        <p:spPr>
          <a:xfrm>
            <a:off x="36093" y="5176782"/>
            <a:ext cx="1936227" cy="344838"/>
          </a:xfrm>
          <a:prstGeom prst="rect">
            <a:avLst/>
          </a:prstGeom>
          <a:noFill/>
        </p:spPr>
        <p:txBody>
          <a:bodyPr wrap="square" rtlCol="0">
            <a:spAutoFit/>
          </a:bodyPr>
          <a:lstStyle/>
          <a:p>
            <a:pPr algn="ctr"/>
            <a:r>
              <a:rPr lang="ja-JP" altLang="en-US" sz="1641" dirty="0"/>
              <a:t>特徴ベクトル</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7104024-3DA6-7290-F5CB-A571708538F8}"/>
                  </a:ext>
                </a:extLst>
              </p:cNvPr>
              <p:cNvSpPr txBox="1"/>
              <p:nvPr/>
            </p:nvSpPr>
            <p:spPr>
              <a:xfrm>
                <a:off x="761252" y="5799467"/>
                <a:ext cx="3485378" cy="77886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𝑧</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𝑘</m:t>
                          </m:r>
                        </m:sub>
                        <m:sup>
                          <m:r>
                            <a:rPr kumimoji="1" lang="en-US" altLang="ja-JP" b="0" i="1" smtClean="0">
                              <a:latin typeface="Cambria Math" panose="02040503050406030204" pitchFamily="18" charset="0"/>
                            </a:rPr>
                            <m:t>𝐾</m:t>
                          </m:r>
                        </m:sup>
                        <m:e>
                          <m:f>
                            <m:fPr>
                              <m:ctrlPr>
                                <a:rPr kumimoji="1" lang="en-US" altLang="ja-JP" b="0" i="1" smtClean="0">
                                  <a:latin typeface="Cambria Math" panose="02040503050406030204" pitchFamily="18" charset="0"/>
                                </a:rPr>
                              </m:ctrlPr>
                            </m:fPr>
                            <m:num>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b="0" i="0" smtClean="0">
                                  <a:latin typeface="Cambria Math" panose="02040503050406030204" pitchFamily="18" charset="0"/>
                                </a:rPr>
                                <m:t>dis</m:t>
                              </m:r>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m:t>
                                  </m:r>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𝑞</m:t>
                                  </m:r>
                                </m:sub>
                              </m:sSub>
                              <m:r>
                                <a:rPr lang="en-US" altLang="ja-JP" i="1">
                                  <a:latin typeface="Cambria Math" panose="02040503050406030204" pitchFamily="18" charset="0"/>
                                </a:rPr>
                                <m:t>)</m:t>
                              </m:r>
                            </m:num>
                            <m:den>
                              <m:nary>
                                <m:naryPr>
                                  <m:chr m:val="∑"/>
                                  <m:ctrlPr>
                                    <a:rPr kumimoji="1" lang="en-US" altLang="ja-JP" b="0" i="1" smtClean="0">
                                      <a:latin typeface="Cambria Math" panose="02040503050406030204" pitchFamily="18" charset="0"/>
                                    </a:rPr>
                                  </m:ctrlPr>
                                </m:naryPr>
                                <m:sub>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𝑘</m:t>
                                      </m:r>
                                    </m:e>
                                    <m:sup>
                                      <m:r>
                                        <a:rPr kumimoji="1" lang="en-US" altLang="ja-JP" b="0" i="1" smtClean="0">
                                          <a:latin typeface="Cambria Math" panose="02040503050406030204" pitchFamily="18" charset="0"/>
                                        </a:rPr>
                                        <m:t>′</m:t>
                                      </m:r>
                                    </m:sup>
                                  </m:sSup>
                                </m:sub>
                                <m:sup>
                                  <m:r>
                                    <a:rPr kumimoji="1" lang="en-US" altLang="ja-JP" b="0" i="1" smtClean="0">
                                      <a:latin typeface="Cambria Math" panose="02040503050406030204" pitchFamily="18" charset="0"/>
                                    </a:rPr>
                                    <m:t>𝐾</m:t>
                                  </m:r>
                                </m:sup>
                                <m:e>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dis</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𝑐</m:t>
                                          </m:r>
                                        </m:e>
                                        <m:sub>
                                          <m:r>
                                            <a:rPr lang="en-US" altLang="ja-JP" i="1">
                                              <a:latin typeface="Cambria Math" panose="02040503050406030204" pitchFamily="18" charset="0"/>
                                            </a:rPr>
                                            <m:t>𝑖</m:t>
                                          </m:r>
                                          <m:sSup>
                                            <m:sSupPr>
                                              <m:ctrlPr>
                                                <a:rPr lang="en-US" altLang="ja-JP" i="1">
                                                  <a:latin typeface="Cambria Math" panose="02040503050406030204" pitchFamily="18" charset="0"/>
                                                </a:rPr>
                                              </m:ctrlPr>
                                            </m:sSupPr>
                                            <m:e>
                                              <m:r>
                                                <a:rPr lang="en-US" altLang="ja-JP" i="1">
                                                  <a:latin typeface="Cambria Math" panose="02040503050406030204" pitchFamily="18" charset="0"/>
                                                </a:rPr>
                                                <m:t>𝑘</m:t>
                                              </m:r>
                                            </m:e>
                                            <m:sup>
                                              <m:r>
                                                <a:rPr lang="en-US" altLang="ja-JP" i="1">
                                                  <a:latin typeface="Cambria Math" panose="02040503050406030204" pitchFamily="18" charset="0"/>
                                                </a:rPr>
                                                <m:t>′</m:t>
                                              </m:r>
                                            </m:sup>
                                          </m:sSup>
                                        </m:sub>
                                      </m:sSub>
                                    </m:e>
                                  </m:d>
                                </m:e>
                              </m:nary>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𝑞</m:t>
                                  </m:r>
                                </m:sub>
                              </m:sSub>
                              <m:r>
                                <a:rPr lang="en-US" altLang="ja-JP" b="0" i="1" smtClean="0">
                                  <a:latin typeface="Cambria Math" panose="02040503050406030204" pitchFamily="18" charset="0"/>
                                </a:rPr>
                                <m:t>)</m:t>
                              </m:r>
                            </m:den>
                          </m:f>
                        </m:e>
                      </m:nary>
                    </m:oMath>
                  </m:oMathPara>
                </a14:m>
                <a:endParaRPr kumimoji="1" lang="ja-JP" altLang="en-US" sz="1600" dirty="0"/>
              </a:p>
            </p:txBody>
          </p:sp>
        </mc:Choice>
        <mc:Fallback xmlns="">
          <p:sp>
            <p:nvSpPr>
              <p:cNvPr id="5" name="テキスト ボックス 4">
                <a:extLst>
                  <a:ext uri="{FF2B5EF4-FFF2-40B4-BE49-F238E27FC236}">
                    <a16:creationId xmlns:a16="http://schemas.microsoft.com/office/drawing/2014/main" id="{37104024-3DA6-7290-F5CB-A571708538F8}"/>
                  </a:ext>
                </a:extLst>
              </p:cNvPr>
              <p:cNvSpPr txBox="1">
                <a:spLocks noRot="1" noChangeAspect="1" noMove="1" noResize="1" noEditPoints="1" noAdjustHandles="1" noChangeArrowheads="1" noChangeShapeType="1" noTextEdit="1"/>
              </p:cNvSpPr>
              <p:nvPr/>
            </p:nvSpPr>
            <p:spPr>
              <a:xfrm>
                <a:off x="761252" y="5799467"/>
                <a:ext cx="3485378" cy="77886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97DB25B-0ACB-A7CA-8F42-AE6763FACA90}"/>
                  </a:ext>
                </a:extLst>
              </p:cNvPr>
              <p:cNvSpPr txBox="1"/>
              <p:nvPr/>
            </p:nvSpPr>
            <p:spPr>
              <a:xfrm>
                <a:off x="4577036" y="6022812"/>
                <a:ext cx="6173972" cy="390748"/>
              </a:xfrm>
              <a:prstGeom prst="rect">
                <a:avLst/>
              </a:prstGeom>
              <a:noFill/>
            </p:spPr>
            <p:txBody>
              <a:bodyPr wrap="square">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𝑖</m:t>
                        </m:r>
                      </m:sub>
                    </m:sSub>
                  </m:oMath>
                </a14:m>
                <a:r>
                  <a:rPr lang="en-US" altLang="ja-JP" dirty="0"/>
                  <a:t>: </a:t>
                </a:r>
                <a:r>
                  <a:rPr lang="ja-JP" altLang="en-US" dirty="0"/>
                  <a:t>サブベクトル，</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𝑐</m:t>
                        </m:r>
                      </m:e>
                      <m:sub>
                        <m:r>
                          <a:rPr lang="en-US" altLang="ja-JP" i="1">
                            <a:latin typeface="Cambria Math" panose="02040503050406030204" pitchFamily="18" charset="0"/>
                          </a:rPr>
                          <m:t>𝑖𝑘</m:t>
                        </m:r>
                      </m:sub>
                    </m:sSub>
                  </m:oMath>
                </a14:m>
                <a:r>
                  <a:rPr lang="en-US" altLang="ja-JP" dirty="0"/>
                  <a:t>:</a:t>
                </a:r>
                <a:r>
                  <a:rPr lang="ja-JP" altLang="en-US" dirty="0"/>
                  <a:t> コードワード，</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𝑞</m:t>
                        </m:r>
                      </m:sub>
                    </m:sSub>
                  </m:oMath>
                </a14:m>
                <a:r>
                  <a:rPr lang="en-US" altLang="ja-JP" dirty="0"/>
                  <a:t>: </a:t>
                </a:r>
                <a:r>
                  <a:rPr lang="ja-JP" altLang="en-US" dirty="0"/>
                  <a:t>温度パラメータ</a:t>
                </a:r>
              </a:p>
            </p:txBody>
          </p:sp>
        </mc:Choice>
        <mc:Fallback xmlns="">
          <p:sp>
            <p:nvSpPr>
              <p:cNvPr id="9" name="テキスト ボックス 8">
                <a:extLst>
                  <a:ext uri="{FF2B5EF4-FFF2-40B4-BE49-F238E27FC236}">
                    <a16:creationId xmlns:a16="http://schemas.microsoft.com/office/drawing/2014/main" id="{497DB25B-0ACB-A7CA-8F42-AE6763FACA90}"/>
                  </a:ext>
                </a:extLst>
              </p:cNvPr>
              <p:cNvSpPr txBox="1">
                <a:spLocks noRot="1" noChangeAspect="1" noMove="1" noResize="1" noEditPoints="1" noAdjustHandles="1" noChangeArrowheads="1" noChangeShapeType="1" noTextEdit="1"/>
              </p:cNvSpPr>
              <p:nvPr/>
            </p:nvSpPr>
            <p:spPr>
              <a:xfrm>
                <a:off x="4577036" y="6022812"/>
                <a:ext cx="6173972" cy="390748"/>
              </a:xfrm>
              <a:prstGeom prst="rect">
                <a:avLst/>
              </a:prstGeom>
              <a:blipFill>
                <a:blip r:embed="rId11"/>
                <a:stretch>
                  <a:fillRect t="-14063" b="-18750"/>
                </a:stretch>
              </a:blipFill>
            </p:spPr>
            <p:txBody>
              <a:bodyPr/>
              <a:lstStyle/>
              <a:p>
                <a:r>
                  <a:rPr lang="ja-JP" altLang="en-US">
                    <a:noFill/>
                  </a:rPr>
                  <a:t> </a:t>
                </a:r>
              </a:p>
            </p:txBody>
          </p:sp>
        </mc:Fallback>
      </mc:AlternateContent>
      <p:sp>
        <p:nvSpPr>
          <p:cNvPr id="11" name="テキスト ボックス 10">
            <a:extLst>
              <a:ext uri="{FF2B5EF4-FFF2-40B4-BE49-F238E27FC236}">
                <a16:creationId xmlns:a16="http://schemas.microsoft.com/office/drawing/2014/main" id="{08E086DD-8148-237F-C522-F3F0CF397BC6}"/>
              </a:ext>
            </a:extLst>
          </p:cNvPr>
          <p:cNvSpPr txBox="1"/>
          <p:nvPr/>
        </p:nvSpPr>
        <p:spPr>
          <a:xfrm>
            <a:off x="4044975" y="4719444"/>
            <a:ext cx="942333" cy="307777"/>
          </a:xfrm>
          <a:prstGeom prst="rect">
            <a:avLst/>
          </a:prstGeom>
          <a:noFill/>
        </p:spPr>
        <p:txBody>
          <a:bodyPr wrap="square">
            <a:spAutoFit/>
          </a:bodyPr>
          <a:lstStyle/>
          <a:p>
            <a:pPr algn="ctr"/>
            <a:r>
              <a:rPr lang="en-US" altLang="ja-JP" sz="1400" b="1" dirty="0">
                <a:solidFill>
                  <a:srgbClr val="FF0000"/>
                </a:solidFill>
              </a:rPr>
              <a:t>1</a:t>
            </a:r>
            <a:r>
              <a:rPr lang="ja-JP" altLang="en-US" sz="1400" b="1" dirty="0"/>
              <a:t>番目</a:t>
            </a:r>
            <a:endParaRPr lang="ja-JP" altLang="en-US" sz="1400" dirty="0"/>
          </a:p>
        </p:txBody>
      </p:sp>
      <p:sp>
        <p:nvSpPr>
          <p:cNvPr id="12" name="テキスト ボックス 11">
            <a:extLst>
              <a:ext uri="{FF2B5EF4-FFF2-40B4-BE49-F238E27FC236}">
                <a16:creationId xmlns:a16="http://schemas.microsoft.com/office/drawing/2014/main" id="{540F8CBB-A523-D3AD-BA12-8FB4BE5C1505}"/>
              </a:ext>
            </a:extLst>
          </p:cNvPr>
          <p:cNvSpPr txBox="1"/>
          <p:nvPr/>
        </p:nvSpPr>
        <p:spPr>
          <a:xfrm>
            <a:off x="4322539" y="4339824"/>
            <a:ext cx="942333" cy="307777"/>
          </a:xfrm>
          <a:prstGeom prst="rect">
            <a:avLst/>
          </a:prstGeom>
          <a:noFill/>
        </p:spPr>
        <p:txBody>
          <a:bodyPr wrap="square">
            <a:spAutoFit/>
          </a:bodyPr>
          <a:lstStyle/>
          <a:p>
            <a:pPr algn="ctr"/>
            <a:r>
              <a:rPr lang="en-US" altLang="ja-JP" sz="1400" b="1" dirty="0">
                <a:solidFill>
                  <a:schemeClr val="accent1"/>
                </a:solidFill>
              </a:rPr>
              <a:t>2</a:t>
            </a:r>
            <a:r>
              <a:rPr lang="ja-JP" altLang="en-US" sz="1400" b="1" dirty="0"/>
              <a:t>番目</a:t>
            </a:r>
            <a:endParaRPr lang="ja-JP" altLang="en-US" sz="1400" dirty="0"/>
          </a:p>
        </p:txBody>
      </p:sp>
      <p:sp>
        <p:nvSpPr>
          <p:cNvPr id="13" name="テキスト ボックス 12">
            <a:extLst>
              <a:ext uri="{FF2B5EF4-FFF2-40B4-BE49-F238E27FC236}">
                <a16:creationId xmlns:a16="http://schemas.microsoft.com/office/drawing/2014/main" id="{7F875F9D-3946-BB1D-FDCC-D12E9813D324}"/>
              </a:ext>
            </a:extLst>
          </p:cNvPr>
          <p:cNvSpPr txBox="1"/>
          <p:nvPr/>
        </p:nvSpPr>
        <p:spPr>
          <a:xfrm>
            <a:off x="4619496" y="3909898"/>
            <a:ext cx="942333" cy="307777"/>
          </a:xfrm>
          <a:prstGeom prst="rect">
            <a:avLst/>
          </a:prstGeom>
          <a:noFill/>
        </p:spPr>
        <p:txBody>
          <a:bodyPr wrap="square">
            <a:spAutoFit/>
          </a:bodyPr>
          <a:lstStyle/>
          <a:p>
            <a:pPr algn="ctr"/>
            <a:r>
              <a:rPr lang="en-US" altLang="ja-JP" sz="1400" b="1" i="1" dirty="0">
                <a:solidFill>
                  <a:schemeClr val="accent1"/>
                </a:solidFill>
              </a:rPr>
              <a:t>M</a:t>
            </a:r>
            <a:r>
              <a:rPr lang="ja-JP" altLang="en-US" sz="1400" b="1" dirty="0"/>
              <a:t>番目</a:t>
            </a:r>
            <a:endParaRPr lang="ja-JP" altLang="en-US" sz="1400" dirty="0"/>
          </a:p>
        </p:txBody>
      </p:sp>
    </p:spTree>
    <p:extLst>
      <p:ext uri="{BB962C8B-B14F-4D97-AF65-F5344CB8AC3E}">
        <p14:creationId xmlns:p14="http://schemas.microsoft.com/office/powerpoint/2010/main" val="744019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7B04BD-BA46-0631-6A92-8058D019E973}"/>
              </a:ext>
            </a:extLst>
          </p:cNvPr>
          <p:cNvSpPr>
            <a:spLocks noGrp="1"/>
          </p:cNvSpPr>
          <p:nvPr>
            <p:ph type="title"/>
          </p:nvPr>
        </p:nvSpPr>
        <p:spPr/>
        <p:txBody>
          <a:bodyPr/>
          <a:lstStyle/>
          <a:p>
            <a:r>
              <a:rPr lang="ja-JP" altLang="en-US" dirty="0"/>
              <a:t>追加実験</a:t>
            </a:r>
            <a:endParaRPr kumimoji="1" lang="ja-JP" altLang="en-US" dirty="0"/>
          </a:p>
        </p:txBody>
      </p:sp>
      <p:sp>
        <p:nvSpPr>
          <p:cNvPr id="4" name="スライド番号プレースホルダー 3">
            <a:extLst>
              <a:ext uri="{FF2B5EF4-FFF2-40B4-BE49-F238E27FC236}">
                <a16:creationId xmlns:a16="http://schemas.microsoft.com/office/drawing/2014/main" id="{F6FA4F64-5740-2E28-DB3A-3D5BAF91A3D4}"/>
              </a:ext>
            </a:extLst>
          </p:cNvPr>
          <p:cNvSpPr>
            <a:spLocks noGrp="1"/>
          </p:cNvSpPr>
          <p:nvPr>
            <p:ph type="sldNum" sz="quarter" idx="12"/>
          </p:nvPr>
        </p:nvSpPr>
        <p:spPr/>
        <p:txBody>
          <a:bodyPr/>
          <a:lstStyle/>
          <a:p>
            <a:fld id="{B5C67937-D10B-4F1B-BCB2-26B69D4AE1E2}" type="slidenum">
              <a:rPr kumimoji="1" lang="ja-JP" altLang="en-US" smtClean="0"/>
              <a:pPr/>
              <a:t>40</a:t>
            </a:fld>
            <a:endParaRPr kumimoji="1" lang="ja-JP" altLang="en-US" dirty="0"/>
          </a:p>
        </p:txBody>
      </p:sp>
      <p:sp>
        <p:nvSpPr>
          <p:cNvPr id="5" name="テキスト プレースホルダー 4">
            <a:extLst>
              <a:ext uri="{FF2B5EF4-FFF2-40B4-BE49-F238E27FC236}">
                <a16:creationId xmlns:a16="http://schemas.microsoft.com/office/drawing/2014/main" id="{B9796A36-7F7B-F64B-0998-A7358B59E1E4}"/>
              </a:ext>
            </a:extLst>
          </p:cNvPr>
          <p:cNvSpPr>
            <a:spLocks noGrp="1"/>
          </p:cNvSpPr>
          <p:nvPr>
            <p:ph type="body" sz="quarter" idx="13"/>
          </p:nvPr>
        </p:nvSpPr>
        <p:spPr/>
        <p:txBody>
          <a:bodyPr/>
          <a:lstStyle/>
          <a:p>
            <a:r>
              <a:rPr kumimoji="1" lang="ja-JP" altLang="en-US" dirty="0"/>
              <a:t>タスク内の分散・共分散</a:t>
            </a:r>
          </a:p>
        </p:txBody>
      </p:sp>
      <p:sp>
        <p:nvSpPr>
          <p:cNvPr id="8" name="テキスト ボックス 7">
            <a:extLst>
              <a:ext uri="{FF2B5EF4-FFF2-40B4-BE49-F238E27FC236}">
                <a16:creationId xmlns:a16="http://schemas.microsoft.com/office/drawing/2014/main" id="{2726C72E-600C-4A21-C8EF-FD8D13CE07F5}"/>
              </a:ext>
            </a:extLst>
          </p:cNvPr>
          <p:cNvSpPr txBox="1"/>
          <p:nvPr/>
        </p:nvSpPr>
        <p:spPr>
          <a:xfrm>
            <a:off x="5819553" y="1403498"/>
            <a:ext cx="6067647" cy="4401205"/>
          </a:xfrm>
          <a:prstGeom prst="rect">
            <a:avLst/>
          </a:prstGeom>
          <a:noFill/>
        </p:spPr>
        <p:txBody>
          <a:bodyPr wrap="square" rtlCol="0">
            <a:spAutoFit/>
          </a:bodyPr>
          <a:lstStyle/>
          <a:p>
            <a:pPr algn="just"/>
            <a:r>
              <a:rPr kumimoji="1" lang="en-US" altLang="ja-JP" sz="2800" dirty="0" err="1"/>
              <a:t>SimSiam</a:t>
            </a:r>
            <a:r>
              <a:rPr kumimoji="1" lang="ja-JP" altLang="en-US" sz="2800" dirty="0"/>
              <a:t>において</a:t>
            </a:r>
            <a:r>
              <a:rPr kumimoji="1" lang="en-US" altLang="ja-JP" sz="2800" dirty="0"/>
              <a:t>CUCL_CA+</a:t>
            </a:r>
            <a:r>
              <a:rPr kumimoji="1" lang="ja-JP" altLang="en-US" sz="2800" dirty="0"/>
              <a:t>の</a:t>
            </a:r>
            <a:r>
              <a:rPr kumimoji="1" lang="en-US" altLang="ja-JP" sz="2800" dirty="0"/>
              <a:t>CUCL</a:t>
            </a:r>
            <a:r>
              <a:rPr kumimoji="1" lang="ja-JP" altLang="en-US" sz="2800" dirty="0"/>
              <a:t>よりも分散が</a:t>
            </a:r>
            <a:r>
              <a:rPr kumimoji="1" lang="ja-JP" altLang="en-US" sz="2800" dirty="0">
                <a:solidFill>
                  <a:schemeClr val="accent1"/>
                </a:solidFill>
              </a:rPr>
              <a:t>少し高く</a:t>
            </a:r>
            <a:r>
              <a:rPr kumimoji="1" lang="ja-JP" altLang="en-US" sz="2800" dirty="0"/>
              <a:t>，共分散は安定した値を示している．</a:t>
            </a:r>
            <a:endParaRPr kumimoji="1" lang="en-US" altLang="ja-JP" sz="2800" dirty="0"/>
          </a:p>
          <a:p>
            <a:pPr algn="just"/>
            <a:endParaRPr lang="en-US" altLang="ja-JP" sz="2800" dirty="0"/>
          </a:p>
          <a:p>
            <a:pPr algn="just"/>
            <a:r>
              <a:rPr kumimoji="1" lang="ja-JP" altLang="en-US" sz="2800" dirty="0"/>
              <a:t>結果的にタスク固有の特徴に</a:t>
            </a:r>
            <a:br>
              <a:rPr kumimoji="1" lang="en-US" altLang="ja-JP" sz="2800" dirty="0"/>
            </a:br>
            <a:r>
              <a:rPr kumimoji="1" lang="ja-JP" altLang="en-US" sz="2800" dirty="0"/>
              <a:t>突出しすぎず，全体的により広く分布しているため，</a:t>
            </a:r>
            <a:r>
              <a:rPr kumimoji="1" lang="en-US" altLang="ja-JP" sz="2800" dirty="0"/>
              <a:t>OOD</a:t>
            </a:r>
            <a:r>
              <a:rPr kumimoji="1" lang="ja-JP" altLang="en-US" sz="2800" dirty="0"/>
              <a:t>での精度が</a:t>
            </a:r>
            <a:r>
              <a:rPr kumimoji="1" lang="ja-JP" altLang="en-US" sz="2800" dirty="0">
                <a:solidFill>
                  <a:schemeClr val="accent1"/>
                </a:solidFill>
              </a:rPr>
              <a:t>高くなる</a:t>
            </a:r>
            <a:r>
              <a:rPr kumimoji="1" lang="ja-JP" altLang="en-US" sz="2800" dirty="0"/>
              <a:t>と考えられる．</a:t>
            </a:r>
            <a:endParaRPr kumimoji="1" lang="en-US" altLang="ja-JP" sz="2800" dirty="0"/>
          </a:p>
          <a:p>
            <a:pPr algn="just"/>
            <a:endParaRPr lang="en-US" altLang="ja-JP" sz="2800" dirty="0"/>
          </a:p>
          <a:p>
            <a:pPr algn="just"/>
            <a:endParaRPr kumimoji="1" lang="en-US" altLang="ja-JP" sz="2800" dirty="0"/>
          </a:p>
        </p:txBody>
      </p:sp>
      <p:grpSp>
        <p:nvGrpSpPr>
          <p:cNvPr id="3" name="グループ化 2">
            <a:extLst>
              <a:ext uri="{FF2B5EF4-FFF2-40B4-BE49-F238E27FC236}">
                <a16:creationId xmlns:a16="http://schemas.microsoft.com/office/drawing/2014/main" id="{A9064228-65CE-F02E-3912-D780BB74FC70}"/>
              </a:ext>
            </a:extLst>
          </p:cNvPr>
          <p:cNvGrpSpPr/>
          <p:nvPr/>
        </p:nvGrpSpPr>
        <p:grpSpPr>
          <a:xfrm>
            <a:off x="1297207" y="1247555"/>
            <a:ext cx="3246439" cy="5514158"/>
            <a:chOff x="425338" y="1261731"/>
            <a:chExt cx="3246439" cy="5514158"/>
          </a:xfrm>
        </p:grpSpPr>
        <p:pic>
          <p:nvPicPr>
            <p:cNvPr id="7" name="図 6">
              <a:extLst>
                <a:ext uri="{FF2B5EF4-FFF2-40B4-BE49-F238E27FC236}">
                  <a16:creationId xmlns:a16="http://schemas.microsoft.com/office/drawing/2014/main" id="{9E931F88-A31A-C43A-89C9-1A7F9D4CDDD2}"/>
                </a:ext>
              </a:extLst>
            </p:cNvPr>
            <p:cNvPicPr>
              <a:picLocks noChangeAspect="1"/>
            </p:cNvPicPr>
            <p:nvPr/>
          </p:nvPicPr>
          <p:blipFill>
            <a:blip r:embed="rId2"/>
            <a:srcRect r="35123"/>
            <a:stretch/>
          </p:blipFill>
          <p:spPr>
            <a:xfrm>
              <a:off x="425338" y="1261731"/>
              <a:ext cx="3246439" cy="5514158"/>
            </a:xfrm>
            <a:prstGeom prst="rect">
              <a:avLst/>
            </a:prstGeom>
          </p:spPr>
        </p:pic>
        <p:sp>
          <p:nvSpPr>
            <p:cNvPr id="11" name="正方形/長方形 10">
              <a:extLst>
                <a:ext uri="{FF2B5EF4-FFF2-40B4-BE49-F238E27FC236}">
                  <a16:creationId xmlns:a16="http://schemas.microsoft.com/office/drawing/2014/main" id="{50772B26-918F-F5FE-4EC2-FBEEF5C933CD}"/>
                </a:ext>
              </a:extLst>
            </p:cNvPr>
            <p:cNvSpPr/>
            <p:nvPr/>
          </p:nvSpPr>
          <p:spPr>
            <a:xfrm>
              <a:off x="1935126" y="1601972"/>
              <a:ext cx="1736651" cy="5096540"/>
            </a:xfrm>
            <a:prstGeom prst="rect">
              <a:avLst/>
            </a:prstGeom>
            <a:no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grpSp>
    </p:spTree>
    <p:extLst>
      <p:ext uri="{BB962C8B-B14F-4D97-AF65-F5344CB8AC3E}">
        <p14:creationId xmlns:p14="http://schemas.microsoft.com/office/powerpoint/2010/main" val="3338455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ECA1F-2BB0-0673-5AC8-67FAD5D350F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214D841-B88A-AD33-920A-445CCD8A562C}"/>
              </a:ext>
            </a:extLst>
          </p:cNvPr>
          <p:cNvSpPr>
            <a:spLocks noGrp="1"/>
          </p:cNvSpPr>
          <p:nvPr>
            <p:ph type="title"/>
          </p:nvPr>
        </p:nvSpPr>
        <p:spPr/>
        <p:txBody>
          <a:bodyPr/>
          <a:lstStyle/>
          <a:p>
            <a:r>
              <a:rPr lang="ja-JP" altLang="en-US"/>
              <a:t>追加実験</a:t>
            </a:r>
            <a:endParaRPr kumimoji="1" lang="ja-JP" altLang="en-US" dirty="0"/>
          </a:p>
        </p:txBody>
      </p:sp>
      <p:sp>
        <p:nvSpPr>
          <p:cNvPr id="4" name="スライド番号プレースホルダー 3">
            <a:extLst>
              <a:ext uri="{FF2B5EF4-FFF2-40B4-BE49-F238E27FC236}">
                <a16:creationId xmlns:a16="http://schemas.microsoft.com/office/drawing/2014/main" id="{6CEDA5C6-C000-ECB2-F41B-68C8D37AF2E4}"/>
              </a:ext>
            </a:extLst>
          </p:cNvPr>
          <p:cNvSpPr>
            <a:spLocks noGrp="1"/>
          </p:cNvSpPr>
          <p:nvPr>
            <p:ph type="sldNum" sz="quarter" idx="12"/>
          </p:nvPr>
        </p:nvSpPr>
        <p:spPr/>
        <p:txBody>
          <a:bodyPr/>
          <a:lstStyle/>
          <a:p>
            <a:fld id="{B5C67937-D10B-4F1B-BCB2-26B69D4AE1E2}" type="slidenum">
              <a:rPr kumimoji="1" lang="ja-JP" altLang="en-US" smtClean="0"/>
              <a:pPr/>
              <a:t>41</a:t>
            </a:fld>
            <a:endParaRPr kumimoji="1" lang="ja-JP" altLang="en-US" dirty="0"/>
          </a:p>
        </p:txBody>
      </p:sp>
      <p:sp>
        <p:nvSpPr>
          <p:cNvPr id="5" name="テキスト プレースホルダー 4">
            <a:extLst>
              <a:ext uri="{FF2B5EF4-FFF2-40B4-BE49-F238E27FC236}">
                <a16:creationId xmlns:a16="http://schemas.microsoft.com/office/drawing/2014/main" id="{C24606CB-8FFD-7E19-57FD-657C4C436941}"/>
              </a:ext>
            </a:extLst>
          </p:cNvPr>
          <p:cNvSpPr>
            <a:spLocks noGrp="1"/>
          </p:cNvSpPr>
          <p:nvPr>
            <p:ph type="body" sz="quarter" idx="13"/>
          </p:nvPr>
        </p:nvSpPr>
        <p:spPr/>
        <p:txBody>
          <a:bodyPr/>
          <a:lstStyle/>
          <a:p>
            <a:r>
              <a:rPr kumimoji="1" lang="ja-JP" altLang="en-US"/>
              <a:t>タスク内の分散・共分散</a:t>
            </a:r>
            <a:endParaRPr kumimoji="1" lang="ja-JP" altLang="en-US" dirty="0"/>
          </a:p>
        </p:txBody>
      </p:sp>
      <p:sp>
        <p:nvSpPr>
          <p:cNvPr id="8" name="テキスト ボックス 7">
            <a:extLst>
              <a:ext uri="{FF2B5EF4-FFF2-40B4-BE49-F238E27FC236}">
                <a16:creationId xmlns:a16="http://schemas.microsoft.com/office/drawing/2014/main" id="{D7997463-7CD9-CB9A-7706-8DC8D3766672}"/>
              </a:ext>
            </a:extLst>
          </p:cNvPr>
          <p:cNvSpPr txBox="1"/>
          <p:nvPr/>
        </p:nvSpPr>
        <p:spPr>
          <a:xfrm>
            <a:off x="5599813" y="1580707"/>
            <a:ext cx="6067647" cy="4832092"/>
          </a:xfrm>
          <a:prstGeom prst="rect">
            <a:avLst/>
          </a:prstGeom>
          <a:noFill/>
        </p:spPr>
        <p:txBody>
          <a:bodyPr wrap="square" rtlCol="0">
            <a:spAutoFit/>
          </a:bodyPr>
          <a:lstStyle/>
          <a:p>
            <a:pPr algn="just"/>
            <a:r>
              <a:rPr kumimoji="1" lang="en-US" altLang="ja-JP" sz="2800" dirty="0"/>
              <a:t>Barlow Twins</a:t>
            </a:r>
            <a:r>
              <a:rPr kumimoji="1" lang="ja-JP" altLang="en-US" sz="2800" dirty="0"/>
              <a:t>において</a:t>
            </a:r>
            <a:r>
              <a:rPr lang="ja-JP" altLang="en-US" sz="2800" dirty="0"/>
              <a:t>，</a:t>
            </a:r>
            <a:r>
              <a:rPr lang="en-US" altLang="ja-JP" sz="2800" dirty="0"/>
              <a:t>CUCL</a:t>
            </a:r>
            <a:r>
              <a:rPr lang="ja-JP" altLang="en-US" sz="2800" dirty="0"/>
              <a:t>はより高い分散を示していて，</a:t>
            </a:r>
            <a:r>
              <a:rPr lang="en-US" altLang="ja-JP" sz="2800" dirty="0">
                <a:solidFill>
                  <a:schemeClr val="accent1"/>
                </a:solidFill>
              </a:rPr>
              <a:t>Barlow Twins</a:t>
            </a:r>
            <a:r>
              <a:rPr lang="ja-JP" altLang="en-US" sz="2800" dirty="0">
                <a:solidFill>
                  <a:schemeClr val="accent1"/>
                </a:solidFill>
              </a:rPr>
              <a:t>の学習目的である適度な分散をより</a:t>
            </a:r>
            <a:br>
              <a:rPr lang="en-US" altLang="ja-JP" sz="2800" dirty="0">
                <a:solidFill>
                  <a:schemeClr val="accent1"/>
                </a:solidFill>
              </a:rPr>
            </a:br>
            <a:r>
              <a:rPr lang="ja-JP" altLang="en-US" sz="2800" dirty="0">
                <a:solidFill>
                  <a:schemeClr val="accent1"/>
                </a:solidFill>
              </a:rPr>
              <a:t>達成している</a:t>
            </a:r>
            <a:r>
              <a:rPr lang="ja-JP" altLang="en-US" sz="2800" dirty="0"/>
              <a:t>．</a:t>
            </a:r>
            <a:endParaRPr lang="en-US" altLang="ja-JP" sz="2800" dirty="0"/>
          </a:p>
          <a:p>
            <a:pPr algn="just"/>
            <a:endParaRPr kumimoji="1" lang="en-US" altLang="ja-JP" sz="2800" dirty="0"/>
          </a:p>
          <a:p>
            <a:pPr algn="just"/>
            <a:r>
              <a:rPr lang="ja-JP" altLang="en-US" sz="2800" dirty="0"/>
              <a:t>一方で，</a:t>
            </a:r>
            <a:r>
              <a:rPr kumimoji="1" lang="en-US" altLang="ja-JP" sz="2800" dirty="0"/>
              <a:t>CUCL_CA+</a:t>
            </a:r>
            <a:r>
              <a:rPr kumimoji="1" lang="ja-JP" altLang="en-US" sz="2800" dirty="0"/>
              <a:t>では分散・共分散ともに</a:t>
            </a:r>
            <a:r>
              <a:rPr kumimoji="1" lang="ja-JP" altLang="en-US" sz="2800" dirty="0">
                <a:solidFill>
                  <a:schemeClr val="accent2"/>
                </a:solidFill>
              </a:rPr>
              <a:t>小さい値</a:t>
            </a:r>
            <a:r>
              <a:rPr kumimoji="1" lang="ja-JP" altLang="en-US" sz="2800" dirty="0"/>
              <a:t>になっている．</a:t>
            </a:r>
            <a:endParaRPr kumimoji="1" lang="en-US" altLang="ja-JP" sz="2800" dirty="0"/>
          </a:p>
          <a:p>
            <a:pPr algn="just"/>
            <a:r>
              <a:rPr lang="ja-JP" altLang="en-US" sz="2800" dirty="0"/>
              <a:t>つまり</a:t>
            </a:r>
            <a:r>
              <a:rPr lang="en-US" altLang="ja-JP" sz="2800" dirty="0"/>
              <a:t>Barlow Twins</a:t>
            </a:r>
            <a:r>
              <a:rPr lang="ja-JP" altLang="en-US" sz="2800" dirty="0"/>
              <a:t>の目的と異なる</a:t>
            </a:r>
            <a:br>
              <a:rPr lang="en-US" altLang="ja-JP" sz="2800" dirty="0"/>
            </a:br>
            <a:r>
              <a:rPr lang="ja-JP" altLang="en-US" sz="2800" dirty="0"/>
              <a:t>分散，共分散となってしまっているため，学習の組み合わせがうまくいって</a:t>
            </a:r>
            <a:br>
              <a:rPr lang="en-US" altLang="ja-JP" sz="2800" dirty="0"/>
            </a:br>
            <a:r>
              <a:rPr lang="ja-JP" altLang="en-US" sz="2800" dirty="0"/>
              <a:t>いないといえる．</a:t>
            </a:r>
            <a:endParaRPr kumimoji="1" lang="en-US" altLang="ja-JP" sz="2800" dirty="0"/>
          </a:p>
        </p:txBody>
      </p:sp>
      <p:grpSp>
        <p:nvGrpSpPr>
          <p:cNvPr id="9" name="グループ化 8">
            <a:extLst>
              <a:ext uri="{FF2B5EF4-FFF2-40B4-BE49-F238E27FC236}">
                <a16:creationId xmlns:a16="http://schemas.microsoft.com/office/drawing/2014/main" id="{9BC3395D-08A4-9B3D-32AC-B334072EBC5F}"/>
              </a:ext>
            </a:extLst>
          </p:cNvPr>
          <p:cNvGrpSpPr/>
          <p:nvPr/>
        </p:nvGrpSpPr>
        <p:grpSpPr>
          <a:xfrm>
            <a:off x="1297210" y="1247368"/>
            <a:ext cx="3276000" cy="5508000"/>
            <a:chOff x="425338" y="1261731"/>
            <a:chExt cx="3260616" cy="5514158"/>
          </a:xfrm>
        </p:grpSpPr>
        <p:pic>
          <p:nvPicPr>
            <p:cNvPr id="7" name="図 6">
              <a:extLst>
                <a:ext uri="{FF2B5EF4-FFF2-40B4-BE49-F238E27FC236}">
                  <a16:creationId xmlns:a16="http://schemas.microsoft.com/office/drawing/2014/main" id="{6E0E1DE1-E7E1-77F9-9746-520FD3BD7E93}"/>
                </a:ext>
              </a:extLst>
            </p:cNvPr>
            <p:cNvPicPr>
              <a:picLocks noChangeAspect="1"/>
            </p:cNvPicPr>
            <p:nvPr/>
          </p:nvPicPr>
          <p:blipFill>
            <a:blip r:embed="rId3"/>
            <a:srcRect r="69545"/>
            <a:stretch/>
          </p:blipFill>
          <p:spPr>
            <a:xfrm>
              <a:off x="425338" y="1261731"/>
              <a:ext cx="1523964" cy="5514158"/>
            </a:xfrm>
            <a:prstGeom prst="rect">
              <a:avLst/>
            </a:prstGeom>
          </p:spPr>
        </p:pic>
        <p:pic>
          <p:nvPicPr>
            <p:cNvPr id="3" name="図 2">
              <a:extLst>
                <a:ext uri="{FF2B5EF4-FFF2-40B4-BE49-F238E27FC236}">
                  <a16:creationId xmlns:a16="http://schemas.microsoft.com/office/drawing/2014/main" id="{2C66F845-4A36-09B4-B81E-239E59AF840A}"/>
                </a:ext>
              </a:extLst>
            </p:cNvPr>
            <p:cNvPicPr>
              <a:picLocks noChangeAspect="1"/>
            </p:cNvPicPr>
            <p:nvPr/>
          </p:nvPicPr>
          <p:blipFill>
            <a:blip r:embed="rId3"/>
            <a:srcRect l="65295"/>
            <a:stretch/>
          </p:blipFill>
          <p:spPr>
            <a:xfrm>
              <a:off x="1949302" y="1261731"/>
              <a:ext cx="1736652" cy="5514158"/>
            </a:xfrm>
            <a:prstGeom prst="rect">
              <a:avLst/>
            </a:prstGeom>
          </p:spPr>
        </p:pic>
      </p:grpSp>
      <p:sp>
        <p:nvSpPr>
          <p:cNvPr id="6" name="正方形/長方形 5">
            <a:extLst>
              <a:ext uri="{FF2B5EF4-FFF2-40B4-BE49-F238E27FC236}">
                <a16:creationId xmlns:a16="http://schemas.microsoft.com/office/drawing/2014/main" id="{0A20BBA8-CC30-4E03-C20F-E82BBB441175}"/>
              </a:ext>
            </a:extLst>
          </p:cNvPr>
          <p:cNvSpPr/>
          <p:nvPr/>
        </p:nvSpPr>
        <p:spPr>
          <a:xfrm>
            <a:off x="2806995" y="1587796"/>
            <a:ext cx="1736651" cy="5096540"/>
          </a:xfrm>
          <a:prstGeom prst="rect">
            <a:avLst/>
          </a:prstGeom>
          <a:noFill/>
          <a:ln>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Tree>
    <p:extLst>
      <p:ext uri="{BB962C8B-B14F-4D97-AF65-F5344CB8AC3E}">
        <p14:creationId xmlns:p14="http://schemas.microsoft.com/office/powerpoint/2010/main" val="2988101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FE0B6ADB-3F26-4335-AC8E-E5D36FA7352D}"/>
              </a:ext>
            </a:extLst>
          </p:cNvPr>
          <p:cNvSpPr>
            <a:spLocks noGrp="1"/>
          </p:cNvSpPr>
          <p:nvPr>
            <p:ph type="title"/>
          </p:nvPr>
        </p:nvSpPr>
        <p:spPr/>
        <p:txBody>
          <a:bodyPr/>
          <a:lstStyle/>
          <a:p>
            <a:r>
              <a:rPr lang="ja-JP" altLang="en-US" sz="4400" dirty="0"/>
              <a:t>距離尺度</a:t>
            </a:r>
          </a:p>
        </p:txBody>
      </p:sp>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a:xfrm>
            <a:off x="190500" y="1533525"/>
            <a:ext cx="11785600" cy="5181600"/>
          </a:xfrm>
        </p:spPr>
        <p:txBody>
          <a:bodyPr>
            <a:normAutofit/>
          </a:bodyPr>
          <a:lstStyle/>
          <a:p>
            <a:r>
              <a:rPr lang="en-US" altLang="ja-JP" dirty="0"/>
              <a:t>CA+</a:t>
            </a:r>
            <a:r>
              <a:rPr lang="ja-JP" altLang="en-US" dirty="0"/>
              <a:t>では距離尺度として，</a:t>
            </a:r>
            <a:r>
              <a:rPr lang="en-US" altLang="ja-JP" dirty="0"/>
              <a:t>CIM (</a:t>
            </a:r>
            <a:r>
              <a:rPr lang="en-US" altLang="ja-JP" dirty="0" err="1"/>
              <a:t>Correntropy</a:t>
            </a:r>
            <a:r>
              <a:rPr lang="en-US" altLang="ja-JP" dirty="0"/>
              <a:t>-Induced</a:t>
            </a:r>
            <a:r>
              <a:rPr lang="ja-JP" altLang="en-US" dirty="0"/>
              <a:t> </a:t>
            </a:r>
            <a:r>
              <a:rPr lang="en-US" altLang="ja-JP" dirty="0"/>
              <a:t>Metric) </a:t>
            </a:r>
            <a:r>
              <a:rPr lang="ja-JP" altLang="en-US" dirty="0"/>
              <a:t>を使用する．</a:t>
            </a:r>
            <a:endParaRPr lang="en-US" altLang="ja-JP" dirty="0"/>
          </a:p>
        </p:txBody>
      </p:sp>
      <p:sp>
        <p:nvSpPr>
          <p:cNvPr id="4" name="スライド番号プレースホルダー 3">
            <a:extLst>
              <a:ext uri="{FF2B5EF4-FFF2-40B4-BE49-F238E27FC236}">
                <a16:creationId xmlns:a16="http://schemas.microsoft.com/office/drawing/2014/main" id="{4C9D77D7-CA9B-4174-846D-AA77C1EC4596}"/>
              </a:ext>
            </a:extLst>
          </p:cNvPr>
          <p:cNvSpPr>
            <a:spLocks noGrp="1"/>
          </p:cNvSpPr>
          <p:nvPr>
            <p:ph type="sldNum" sz="quarter" idx="12"/>
          </p:nvPr>
        </p:nvSpPr>
        <p:spPr/>
        <p:txBody>
          <a:bodyPr/>
          <a:lstStyle/>
          <a:p>
            <a:fld id="{734F684E-1B95-4161-882B-6878AF3C1E9B}" type="slidenum">
              <a:rPr lang="en-US" smtClean="0"/>
              <a:t>42</a:t>
            </a:fld>
            <a:endParaRPr lang="en-US"/>
          </a:p>
        </p:txBody>
      </p:sp>
      <p:sp>
        <p:nvSpPr>
          <p:cNvPr id="3" name="テキスト プレースホルダー 2">
            <a:extLst>
              <a:ext uri="{FF2B5EF4-FFF2-40B4-BE49-F238E27FC236}">
                <a16:creationId xmlns:a16="http://schemas.microsoft.com/office/drawing/2014/main" id="{B476D58A-1026-4352-A228-D128495D3A95}"/>
              </a:ext>
            </a:extLst>
          </p:cNvPr>
          <p:cNvSpPr>
            <a:spLocks noGrp="1"/>
          </p:cNvSpPr>
          <p:nvPr>
            <p:ph type="body" sz="quarter" idx="13"/>
          </p:nvPr>
        </p:nvSpPr>
        <p:spPr/>
        <p:txBody>
          <a:bodyPr/>
          <a:lstStyle/>
          <a:p>
            <a:r>
              <a:rPr lang="en-US" altLang="ja-JP" sz="3600" dirty="0" err="1"/>
              <a:t>Correntropy</a:t>
            </a:r>
            <a:r>
              <a:rPr lang="en-US" altLang="ja-JP" sz="3600" dirty="0"/>
              <a:t>-Induced Metric (CIM)</a:t>
            </a:r>
            <a:endParaRPr lang="ja-JP" altLang="en-US" sz="3600" dirty="0"/>
          </a:p>
        </p:txBody>
      </p:sp>
      <p:sp>
        <p:nvSpPr>
          <p:cNvPr id="23" name="正方形/長方形 22">
            <a:extLst>
              <a:ext uri="{FF2B5EF4-FFF2-40B4-BE49-F238E27FC236}">
                <a16:creationId xmlns:a16="http://schemas.microsoft.com/office/drawing/2014/main" id="{7C44A985-77AC-45E9-9ABE-09260692F176}"/>
              </a:ext>
            </a:extLst>
          </p:cNvPr>
          <p:cNvSpPr/>
          <p:nvPr/>
        </p:nvSpPr>
        <p:spPr>
          <a:xfrm>
            <a:off x="6296228" y="5812921"/>
            <a:ext cx="5895772" cy="369332"/>
          </a:xfrm>
          <a:prstGeom prst="rect">
            <a:avLst/>
          </a:prstGeom>
          <a:noFill/>
        </p:spPr>
        <p:txBody>
          <a:bodyPr wrap="square">
            <a:spAutoFit/>
          </a:bodyPr>
          <a:lstStyle/>
          <a:p>
            <a:pPr algn="just"/>
            <a:r>
              <a:rPr lang="ja-JP" altLang="en-US" dirty="0"/>
              <a:t>原点</a:t>
            </a:r>
            <a:r>
              <a:rPr lang="en-US" altLang="ja-JP" dirty="0">
                <a:latin typeface="Times New Roman" panose="02020603050405020304" pitchFamily="18" charset="0"/>
                <a:cs typeface="Times New Roman" panose="02020603050405020304" pitchFamily="18" charset="0"/>
              </a:rPr>
              <a:t>(0, 0)</a:t>
            </a:r>
            <a:r>
              <a:rPr lang="ja-JP" altLang="en-US" dirty="0"/>
              <a:t> を中心とした</a:t>
            </a:r>
            <a:r>
              <a:rPr lang="en-US" altLang="ja-JP" dirty="0"/>
              <a:t>2</a:t>
            </a:r>
            <a:r>
              <a:rPr lang="ja-JP" altLang="en-US" dirty="0"/>
              <a:t>次元空</a:t>
            </a:r>
            <a:r>
              <a:rPr lang="ja-JP" altLang="en-US" dirty="0">
                <a:latin typeface="Times New Roman" panose="02020603050405020304" pitchFamily="18" charset="0"/>
                <a:cs typeface="Times New Roman" panose="02020603050405020304" pitchFamily="18" charset="0"/>
              </a:rPr>
              <a:t>間における</a:t>
            </a:r>
            <a:r>
              <a:rPr lang="en-US" altLang="ja-JP" dirty="0"/>
              <a:t>CIM</a:t>
            </a:r>
          </a:p>
        </p:txBody>
      </p:sp>
      <p:pic>
        <p:nvPicPr>
          <p:cNvPr id="5" name="図 4">
            <a:extLst>
              <a:ext uri="{FF2B5EF4-FFF2-40B4-BE49-F238E27FC236}">
                <a16:creationId xmlns:a16="http://schemas.microsoft.com/office/drawing/2014/main" id="{51616CC9-24DD-468D-406A-CC77E2EEBB1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39584" y="2521852"/>
            <a:ext cx="3486266" cy="2826557"/>
          </a:xfrm>
          <a:prstGeom prst="rect">
            <a:avLst/>
          </a:prstGeom>
          <a:solidFill>
            <a:schemeClr val="bg1"/>
          </a:solidFill>
        </p:spPr>
      </p:pic>
      <p:sp>
        <p:nvSpPr>
          <p:cNvPr id="6" name="正方形/長方形 5">
            <a:extLst>
              <a:ext uri="{FF2B5EF4-FFF2-40B4-BE49-F238E27FC236}">
                <a16:creationId xmlns:a16="http://schemas.microsoft.com/office/drawing/2014/main" id="{B2E89586-1814-6ADD-2A00-168B1FD337F4}"/>
              </a:ext>
            </a:extLst>
          </p:cNvPr>
          <p:cNvSpPr/>
          <p:nvPr/>
        </p:nvSpPr>
        <p:spPr>
          <a:xfrm>
            <a:off x="8820600" y="4818251"/>
            <a:ext cx="423514" cy="461665"/>
          </a:xfrm>
          <a:prstGeom prst="rect">
            <a:avLst/>
          </a:prstGeom>
          <a:solidFill>
            <a:schemeClr val="bg1"/>
          </a:solidFill>
        </p:spPr>
        <p:txBody>
          <a:bodyPr wrap="square">
            <a:spAutoFit/>
          </a:bodyPr>
          <a:lstStyle/>
          <a:p>
            <a:r>
              <a:rPr lang="en-US" altLang="ja-JP" sz="2400" i="1" dirty="0">
                <a:latin typeface="Times New Roman" panose="02020603050405020304" pitchFamily="18" charset="0"/>
                <a:cs typeface="Times New Roman" panose="02020603050405020304" pitchFamily="18" charset="0"/>
              </a:rPr>
              <a:t>x</a:t>
            </a:r>
            <a:r>
              <a:rPr lang="en-US" altLang="ja-JP" sz="2400" baseline="-25000" dirty="0">
                <a:latin typeface="Times New Roman" panose="02020603050405020304" pitchFamily="18" charset="0"/>
                <a:cs typeface="Times New Roman" panose="02020603050405020304" pitchFamily="18" charset="0"/>
              </a:rPr>
              <a:t>1</a:t>
            </a:r>
            <a:endParaRPr lang="ja-JP" altLang="en-US" sz="2400" dirty="0"/>
          </a:p>
        </p:txBody>
      </p:sp>
      <p:sp>
        <p:nvSpPr>
          <p:cNvPr id="8" name="正方形/長方形 7">
            <a:extLst>
              <a:ext uri="{FF2B5EF4-FFF2-40B4-BE49-F238E27FC236}">
                <a16:creationId xmlns:a16="http://schemas.microsoft.com/office/drawing/2014/main" id="{D3FE3BEC-841D-6427-AC2E-3376F297F6C9}"/>
              </a:ext>
            </a:extLst>
          </p:cNvPr>
          <p:cNvSpPr/>
          <p:nvPr/>
        </p:nvSpPr>
        <p:spPr>
          <a:xfrm>
            <a:off x="10761590" y="4888595"/>
            <a:ext cx="423514" cy="461665"/>
          </a:xfrm>
          <a:prstGeom prst="rect">
            <a:avLst/>
          </a:prstGeom>
          <a:solidFill>
            <a:schemeClr val="bg1"/>
          </a:solidFill>
        </p:spPr>
        <p:txBody>
          <a:bodyPr wrap="square">
            <a:spAutoFit/>
          </a:bodyPr>
          <a:lstStyle/>
          <a:p>
            <a:r>
              <a:rPr lang="en-US" altLang="ja-JP" sz="2400" i="1">
                <a:latin typeface="Times New Roman" panose="02020603050405020304" pitchFamily="18" charset="0"/>
                <a:cs typeface="Times New Roman" panose="02020603050405020304" pitchFamily="18" charset="0"/>
              </a:rPr>
              <a:t>x</a:t>
            </a:r>
            <a:r>
              <a:rPr lang="en-US" altLang="ja-JP" sz="2400" baseline="-25000">
                <a:latin typeface="Times New Roman" panose="02020603050405020304" pitchFamily="18" charset="0"/>
                <a:cs typeface="Times New Roman" panose="02020603050405020304" pitchFamily="18" charset="0"/>
              </a:rPr>
              <a:t>2</a:t>
            </a:r>
            <a:endParaRPr lang="ja-JP" altLang="en-US" sz="2400"/>
          </a:p>
        </p:txBody>
      </p:sp>
      <mc:AlternateContent xmlns:mc="http://schemas.openxmlformats.org/markup-compatibility/2006" xmlns:a14="http://schemas.microsoft.com/office/drawing/2010/main">
        <mc:Choice Requires="a14">
          <p:sp>
            <p:nvSpPr>
              <p:cNvPr id="9" name="正方形/長方形 8">
                <a:extLst>
                  <a:ext uri="{FF2B5EF4-FFF2-40B4-BE49-F238E27FC236}">
                    <a16:creationId xmlns:a16="http://schemas.microsoft.com/office/drawing/2014/main" id="{A71E02EA-AB10-CD25-98F7-F0FA9C43872D}"/>
                  </a:ext>
                </a:extLst>
              </p:cNvPr>
              <p:cNvSpPr/>
              <p:nvPr/>
            </p:nvSpPr>
            <p:spPr>
              <a:xfrm rot="16200000">
                <a:off x="11496944" y="3737083"/>
                <a:ext cx="793807" cy="46166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2400" b="1">
                          <a:latin typeface="Cambria Math" panose="02040503050406030204" pitchFamily="18" charset="0"/>
                        </a:rPr>
                        <m:t>CIM</m:t>
                      </m:r>
                    </m:oMath>
                  </m:oMathPara>
                </a14:m>
                <a:endParaRPr lang="ja-JP" altLang="en-US" sz="2400" dirty="0"/>
              </a:p>
            </p:txBody>
          </p:sp>
        </mc:Choice>
        <mc:Fallback xmlns="">
          <p:sp>
            <p:nvSpPr>
              <p:cNvPr id="9" name="正方形/長方形 8">
                <a:extLst>
                  <a:ext uri="{FF2B5EF4-FFF2-40B4-BE49-F238E27FC236}">
                    <a16:creationId xmlns:a16="http://schemas.microsoft.com/office/drawing/2014/main" id="{A71E02EA-AB10-CD25-98F7-F0FA9C43872D}"/>
                  </a:ext>
                </a:extLst>
              </p:cNvPr>
              <p:cNvSpPr>
                <a:spLocks noRot="1" noChangeAspect="1" noMove="1" noResize="1" noEditPoints="1" noAdjustHandles="1" noChangeArrowheads="1" noChangeShapeType="1" noTextEdit="1"/>
              </p:cNvSpPr>
              <p:nvPr/>
            </p:nvSpPr>
            <p:spPr>
              <a:xfrm rot="16200000">
                <a:off x="11496944" y="3737083"/>
                <a:ext cx="793807" cy="461665"/>
              </a:xfrm>
              <a:prstGeom prst="rect">
                <a:avLst/>
              </a:prstGeom>
              <a:blipFill>
                <a:blip r:embed="rId4"/>
                <a:stretch>
                  <a:fillRect/>
                </a:stretch>
              </a:blipFill>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23A0820A-E798-BD17-3511-3DC838258F41}"/>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224415" y="2711567"/>
            <a:ext cx="3743420" cy="2806496"/>
          </a:xfrm>
          <a:prstGeom prst="rect">
            <a:avLst/>
          </a:prstGeom>
        </p:spPr>
      </p:pic>
      <p:sp>
        <p:nvSpPr>
          <p:cNvPr id="12" name="乗算 31">
            <a:extLst>
              <a:ext uri="{FF2B5EF4-FFF2-40B4-BE49-F238E27FC236}">
                <a16:creationId xmlns:a16="http://schemas.microsoft.com/office/drawing/2014/main" id="{E023B004-440F-7BA4-BE76-3EDFED2BEF2C}"/>
              </a:ext>
            </a:extLst>
          </p:cNvPr>
          <p:cNvSpPr/>
          <p:nvPr/>
        </p:nvSpPr>
        <p:spPr>
          <a:xfrm>
            <a:off x="6972537" y="3846291"/>
            <a:ext cx="391086" cy="391401"/>
          </a:xfrm>
          <a:prstGeom prst="mathMultiply">
            <a:avLst/>
          </a:prstGeom>
          <a:solidFill>
            <a:srgbClr val="FF0000"/>
          </a:solid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ja-JP" altLang="en-US" sz="1351" dirty="0"/>
          </a:p>
        </p:txBody>
      </p:sp>
      <p:sp>
        <p:nvSpPr>
          <p:cNvPr id="13" name="正方形/長方形 12">
            <a:extLst>
              <a:ext uri="{FF2B5EF4-FFF2-40B4-BE49-F238E27FC236}">
                <a16:creationId xmlns:a16="http://schemas.microsoft.com/office/drawing/2014/main" id="{EE799614-8868-5619-EB64-168762655103}"/>
              </a:ext>
            </a:extLst>
          </p:cNvPr>
          <p:cNvSpPr/>
          <p:nvPr/>
        </p:nvSpPr>
        <p:spPr>
          <a:xfrm>
            <a:off x="5492568" y="3776027"/>
            <a:ext cx="423514" cy="461665"/>
          </a:xfrm>
          <a:prstGeom prst="rect">
            <a:avLst/>
          </a:prstGeom>
        </p:spPr>
        <p:txBody>
          <a:bodyPr wrap="none">
            <a:spAutoFit/>
          </a:bodyPr>
          <a:lstStyle/>
          <a:p>
            <a:r>
              <a:rPr lang="en-US" altLang="ja-JP" sz="2400" i="1" dirty="0">
                <a:latin typeface="Times New Roman" panose="02020603050405020304" pitchFamily="18" charset="0"/>
                <a:cs typeface="Times New Roman" panose="02020603050405020304" pitchFamily="18" charset="0"/>
              </a:rPr>
              <a:t>x</a:t>
            </a:r>
            <a:r>
              <a:rPr lang="en-US" altLang="ja-JP" sz="2400" baseline="-25000" dirty="0">
                <a:latin typeface="Times New Roman" panose="02020603050405020304" pitchFamily="18" charset="0"/>
                <a:cs typeface="Times New Roman" panose="02020603050405020304" pitchFamily="18" charset="0"/>
              </a:rPr>
              <a:t>2</a:t>
            </a:r>
            <a:endParaRPr lang="ja-JP" altLang="en-US" sz="2400" dirty="0"/>
          </a:p>
        </p:txBody>
      </p:sp>
      <p:sp>
        <p:nvSpPr>
          <p:cNvPr id="14" name="正方形/長方形 13">
            <a:extLst>
              <a:ext uri="{FF2B5EF4-FFF2-40B4-BE49-F238E27FC236}">
                <a16:creationId xmlns:a16="http://schemas.microsoft.com/office/drawing/2014/main" id="{1DCA12C6-5AD3-263B-C2C3-0E965485F26C}"/>
              </a:ext>
            </a:extLst>
          </p:cNvPr>
          <p:cNvSpPr/>
          <p:nvPr/>
        </p:nvSpPr>
        <p:spPr>
          <a:xfrm>
            <a:off x="6997653" y="5226052"/>
            <a:ext cx="423514" cy="461665"/>
          </a:xfrm>
          <a:prstGeom prst="rect">
            <a:avLst/>
          </a:prstGeom>
        </p:spPr>
        <p:txBody>
          <a:bodyPr wrap="none">
            <a:spAutoFit/>
          </a:bodyPr>
          <a:lstStyle/>
          <a:p>
            <a:r>
              <a:rPr lang="en-US" altLang="ja-JP" sz="2400" i="1" dirty="0">
                <a:latin typeface="Times New Roman" panose="02020603050405020304" pitchFamily="18" charset="0"/>
                <a:cs typeface="Times New Roman" panose="02020603050405020304" pitchFamily="18" charset="0"/>
              </a:rPr>
              <a:t>x</a:t>
            </a:r>
            <a:r>
              <a:rPr lang="en-US" altLang="ja-JP" sz="2400" baseline="-25000" dirty="0">
                <a:latin typeface="Times New Roman" panose="02020603050405020304" pitchFamily="18" charset="0"/>
                <a:cs typeface="Times New Roman" panose="02020603050405020304" pitchFamily="18" charset="0"/>
              </a:rPr>
              <a:t>1</a:t>
            </a:r>
            <a:endParaRPr lang="ja-JP" altLang="en-US" sz="2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17AF5E9-398F-1065-59FA-A21204019444}"/>
                  </a:ext>
                </a:extLst>
              </p:cNvPr>
              <p:cNvSpPr txBox="1"/>
              <p:nvPr/>
            </p:nvSpPr>
            <p:spPr>
              <a:xfrm>
                <a:off x="791082" y="5890957"/>
                <a:ext cx="4544193" cy="276999"/>
              </a:xfrm>
              <a:prstGeom prst="rect">
                <a:avLst/>
              </a:prstGeom>
              <a:noFill/>
            </p:spPr>
            <p:txBody>
              <a:bodyPr wrap="none" lIns="0" tIns="0" rIns="0" bIns="0" rtlCol="0">
                <a:spAutoFit/>
              </a:bodyPr>
              <a:lstStyle/>
              <a:p>
                <a:pPr algn="ctr"/>
                <a14:m>
                  <m:oMath xmlns:m="http://schemas.openxmlformats.org/officeDocument/2006/math">
                    <m:sSub>
                      <m:sSubPr>
                        <m:ctrlPr>
                          <a:rPr kumimoji="1" lang="en-US" altLang="ja-JP" i="1" smtClean="0">
                            <a:latin typeface="Cambria Math" panose="02040503050406030204" pitchFamily="18" charset="0"/>
                          </a:rPr>
                        </m:ctrlPr>
                      </m:sSubPr>
                      <m:e>
                        <m:r>
                          <a:rPr lang="en-US" altLang="ja-JP" i="1">
                            <a:latin typeface="Cambria Math" panose="02040503050406030204" pitchFamily="18" charset="0"/>
                          </a:rPr>
                          <m:t>𝜅</m:t>
                        </m:r>
                      </m:e>
                      <m:sub>
                        <m:r>
                          <a:rPr kumimoji="1" lang="ja-JP" altLang="en-US" i="1" smtClean="0">
                            <a:latin typeface="Cambria Math" panose="02040503050406030204" pitchFamily="18" charset="0"/>
                          </a:rPr>
                          <m:t>𝜎</m:t>
                        </m:r>
                      </m:sub>
                    </m:sSub>
                  </m:oMath>
                </a14:m>
                <a:r>
                  <a:rPr kumimoji="1" lang="ja-JP" altLang="en-US" dirty="0"/>
                  <a:t>：帯域幅</a:t>
                </a:r>
                <a14:m>
                  <m:oMath xmlns:m="http://schemas.openxmlformats.org/officeDocument/2006/math">
                    <m:r>
                      <a:rPr kumimoji="1" lang="ja-JP" altLang="en-US" i="1" smtClean="0">
                        <a:latin typeface="Cambria Math" panose="02040503050406030204" pitchFamily="18" charset="0"/>
                      </a:rPr>
                      <m:t>𝜎</m:t>
                    </m:r>
                  </m:oMath>
                </a14:m>
                <a:r>
                  <a:rPr kumimoji="1" lang="ja-JP" altLang="en-US" dirty="0"/>
                  <a:t>を持つ正定値カーネルを表す．</a:t>
                </a:r>
              </a:p>
            </p:txBody>
          </p:sp>
        </mc:Choice>
        <mc:Fallback xmlns="">
          <p:sp>
            <p:nvSpPr>
              <p:cNvPr id="27" name="テキスト ボックス 26">
                <a:extLst>
                  <a:ext uri="{FF2B5EF4-FFF2-40B4-BE49-F238E27FC236}">
                    <a16:creationId xmlns:a16="http://schemas.microsoft.com/office/drawing/2014/main" id="{117AF5E9-398F-1065-59FA-A21204019444}"/>
                  </a:ext>
                </a:extLst>
              </p:cNvPr>
              <p:cNvSpPr txBox="1">
                <a:spLocks noRot="1" noChangeAspect="1" noMove="1" noResize="1" noEditPoints="1" noAdjustHandles="1" noChangeArrowheads="1" noChangeShapeType="1" noTextEdit="1"/>
              </p:cNvSpPr>
              <p:nvPr/>
            </p:nvSpPr>
            <p:spPr>
              <a:xfrm>
                <a:off x="791082" y="5890957"/>
                <a:ext cx="4544193" cy="276999"/>
              </a:xfrm>
              <a:prstGeom prst="rect">
                <a:avLst/>
              </a:prstGeom>
              <a:blipFill>
                <a:blip r:embed="rId6"/>
                <a:stretch>
                  <a:fillRect l="-940" t="-32609" r="-2550" b="-45652"/>
                </a:stretch>
              </a:blipFill>
            </p:spPr>
            <p:txBody>
              <a:bodyPr/>
              <a:lstStyle/>
              <a:p>
                <a:r>
                  <a:rPr lang="ja-JP" altLang="en-US">
                    <a:noFill/>
                  </a:rPr>
                  <a:t> </a:t>
                </a:r>
              </a:p>
            </p:txBody>
          </p:sp>
        </mc:Fallback>
      </mc:AlternateContent>
      <p:pic>
        <p:nvPicPr>
          <p:cNvPr id="20" name="図 19">
            <a:extLst>
              <a:ext uri="{FF2B5EF4-FFF2-40B4-BE49-F238E27FC236}">
                <a16:creationId xmlns:a16="http://schemas.microsoft.com/office/drawing/2014/main" id="{A40BB9E0-2AD6-658D-DCD6-7296C879212F}"/>
              </a:ext>
            </a:extLst>
          </p:cNvPr>
          <p:cNvPicPr>
            <a:picLocks noChangeAspect="1"/>
          </p:cNvPicPr>
          <p:nvPr/>
        </p:nvPicPr>
        <p:blipFill>
          <a:blip r:embed="rId7"/>
          <a:stretch>
            <a:fillRect/>
          </a:stretch>
        </p:blipFill>
        <p:spPr>
          <a:xfrm>
            <a:off x="780970" y="3543637"/>
            <a:ext cx="4572595" cy="694055"/>
          </a:xfrm>
          <a:prstGeom prst="rect">
            <a:avLst/>
          </a:prstGeom>
        </p:spPr>
      </p:pic>
      <p:pic>
        <p:nvPicPr>
          <p:cNvPr id="22" name="図 21">
            <a:extLst>
              <a:ext uri="{FF2B5EF4-FFF2-40B4-BE49-F238E27FC236}">
                <a16:creationId xmlns:a16="http://schemas.microsoft.com/office/drawing/2014/main" id="{5D11D186-1E55-D446-910B-52D42FF0B0AB}"/>
              </a:ext>
            </a:extLst>
          </p:cNvPr>
          <p:cNvPicPr>
            <a:picLocks noChangeAspect="1"/>
          </p:cNvPicPr>
          <p:nvPr/>
        </p:nvPicPr>
        <p:blipFill>
          <a:blip r:embed="rId8"/>
          <a:stretch>
            <a:fillRect/>
          </a:stretch>
        </p:blipFill>
        <p:spPr>
          <a:xfrm>
            <a:off x="786495" y="4384810"/>
            <a:ext cx="2447220" cy="609387"/>
          </a:xfrm>
          <a:prstGeom prst="rect">
            <a:avLst/>
          </a:prstGeom>
        </p:spPr>
      </p:pic>
      <p:pic>
        <p:nvPicPr>
          <p:cNvPr id="28" name="図 27">
            <a:extLst>
              <a:ext uri="{FF2B5EF4-FFF2-40B4-BE49-F238E27FC236}">
                <a16:creationId xmlns:a16="http://schemas.microsoft.com/office/drawing/2014/main" id="{F28ED3CB-6A55-9F97-78E4-070E51691633}"/>
              </a:ext>
            </a:extLst>
          </p:cNvPr>
          <p:cNvPicPr>
            <a:picLocks noChangeAspect="1"/>
          </p:cNvPicPr>
          <p:nvPr/>
        </p:nvPicPr>
        <p:blipFill>
          <a:blip r:embed="rId9"/>
          <a:stretch>
            <a:fillRect/>
          </a:stretch>
        </p:blipFill>
        <p:spPr>
          <a:xfrm>
            <a:off x="791082" y="5119428"/>
            <a:ext cx="2442634" cy="593239"/>
          </a:xfrm>
          <a:prstGeom prst="rect">
            <a:avLst/>
          </a:prstGeom>
        </p:spPr>
      </p:pic>
    </p:spTree>
    <p:extLst>
      <p:ext uri="{BB962C8B-B14F-4D97-AF65-F5344CB8AC3E}">
        <p14:creationId xmlns:p14="http://schemas.microsoft.com/office/powerpoint/2010/main" val="3757676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5A033-5EBD-408E-800D-84A865E6757C}"/>
              </a:ext>
            </a:extLst>
          </p:cNvPr>
          <p:cNvSpPr>
            <a:spLocks noGrp="1"/>
          </p:cNvSpPr>
          <p:nvPr>
            <p:ph type="title"/>
          </p:nvPr>
        </p:nvSpPr>
        <p:spPr>
          <a:xfrm>
            <a:off x="101600" y="-15967"/>
            <a:ext cx="12090400" cy="609600"/>
          </a:xfrm>
        </p:spPr>
        <p:txBody>
          <a:bodyPr/>
          <a:lstStyle/>
          <a:p>
            <a:r>
              <a:rPr lang="en-US" altLang="ja-JP" sz="4400" dirty="0"/>
              <a:t>CA+</a:t>
            </a:r>
            <a:endParaRPr kumimoji="1" lang="ja-JP" altLang="en-US" sz="4400" dirty="0"/>
          </a:p>
        </p:txBody>
      </p:sp>
      <p:sp>
        <p:nvSpPr>
          <p:cNvPr id="4" name="スライド番号プレースホルダー 3">
            <a:extLst>
              <a:ext uri="{FF2B5EF4-FFF2-40B4-BE49-F238E27FC236}">
                <a16:creationId xmlns:a16="http://schemas.microsoft.com/office/drawing/2014/main" id="{6C736C84-B719-4BF3-B1FD-C53FAF64F11E}"/>
              </a:ext>
            </a:extLst>
          </p:cNvPr>
          <p:cNvSpPr>
            <a:spLocks noGrp="1"/>
          </p:cNvSpPr>
          <p:nvPr>
            <p:ph type="sldNum" sz="quarter" idx="12"/>
          </p:nvPr>
        </p:nvSpPr>
        <p:spPr/>
        <p:txBody>
          <a:bodyPr/>
          <a:lstStyle/>
          <a:p>
            <a:fld id="{997D3CC7-B6A9-4C37-AD00-6075B6850248}" type="slidenum">
              <a:rPr kumimoji="1" lang="ja-JP" altLang="en-US" smtClean="0"/>
              <a:pPr/>
              <a:t>43</a:t>
            </a:fld>
            <a:endParaRPr kumimoji="1" lang="ja-JP" altLang="en-US"/>
          </a:p>
        </p:txBody>
      </p:sp>
      <p:sp>
        <p:nvSpPr>
          <p:cNvPr id="5" name="テキスト プレースホルダー 4">
            <a:extLst>
              <a:ext uri="{FF2B5EF4-FFF2-40B4-BE49-F238E27FC236}">
                <a16:creationId xmlns:a16="http://schemas.microsoft.com/office/drawing/2014/main" id="{BC5722C9-AB50-46B2-AB33-287119CEC221}"/>
              </a:ext>
            </a:extLst>
          </p:cNvPr>
          <p:cNvSpPr>
            <a:spLocks noGrp="1"/>
          </p:cNvSpPr>
          <p:nvPr>
            <p:ph type="body" sz="quarter" idx="13"/>
          </p:nvPr>
        </p:nvSpPr>
        <p:spPr/>
        <p:txBody>
          <a:bodyPr/>
          <a:lstStyle/>
          <a:p>
            <a:r>
              <a:rPr kumimoji="1" lang="ja-JP" altLang="en-US" sz="3600" dirty="0"/>
              <a:t>アルゴリズム</a:t>
            </a:r>
          </a:p>
        </p:txBody>
      </p:sp>
      <p:sp>
        <p:nvSpPr>
          <p:cNvPr id="12" name="テキスト ボックス 11">
            <a:extLst>
              <a:ext uri="{FF2B5EF4-FFF2-40B4-BE49-F238E27FC236}">
                <a16:creationId xmlns:a16="http://schemas.microsoft.com/office/drawing/2014/main" id="{411364FC-5A80-FE7E-975B-CF55088DC428}"/>
              </a:ext>
            </a:extLst>
          </p:cNvPr>
          <p:cNvSpPr txBox="1"/>
          <p:nvPr/>
        </p:nvSpPr>
        <p:spPr>
          <a:xfrm>
            <a:off x="5780717" y="154052"/>
            <a:ext cx="1210588" cy="400110"/>
          </a:xfrm>
          <a:prstGeom prst="rect">
            <a:avLst/>
          </a:prstGeom>
          <a:noFill/>
        </p:spPr>
        <p:txBody>
          <a:bodyPr wrap="none" rtlCol="0">
            <a:spAutoFit/>
          </a:bodyPr>
          <a:lstStyle/>
          <a:p>
            <a:pPr algn="ctr"/>
            <a:r>
              <a:rPr kumimoji="1" lang="ja-JP" altLang="en-US" sz="2000" dirty="0"/>
              <a:t>スタート</a:t>
            </a:r>
          </a:p>
        </p:txBody>
      </p:sp>
      <p:sp>
        <p:nvSpPr>
          <p:cNvPr id="61" name="テキスト ボックス 60">
            <a:extLst>
              <a:ext uri="{FF2B5EF4-FFF2-40B4-BE49-F238E27FC236}">
                <a16:creationId xmlns:a16="http://schemas.microsoft.com/office/drawing/2014/main" id="{AAA4DE70-9925-1096-DFE8-378B389837C4}"/>
              </a:ext>
            </a:extLst>
          </p:cNvPr>
          <p:cNvSpPr txBox="1"/>
          <p:nvPr/>
        </p:nvSpPr>
        <p:spPr>
          <a:xfrm>
            <a:off x="6037199" y="6273192"/>
            <a:ext cx="697627" cy="400110"/>
          </a:xfrm>
          <a:prstGeom prst="rect">
            <a:avLst/>
          </a:prstGeom>
          <a:noFill/>
        </p:spPr>
        <p:txBody>
          <a:bodyPr wrap="none" rtlCol="0">
            <a:spAutoFit/>
          </a:bodyPr>
          <a:lstStyle/>
          <a:p>
            <a:pPr algn="ctr"/>
            <a:r>
              <a:rPr kumimoji="1" lang="ja-JP" altLang="en-US" sz="2000" dirty="0"/>
              <a:t>出力</a:t>
            </a:r>
          </a:p>
        </p:txBody>
      </p:sp>
      <p:cxnSp>
        <p:nvCxnSpPr>
          <p:cNvPr id="68" name="直線矢印コネクタ 67">
            <a:extLst>
              <a:ext uri="{FF2B5EF4-FFF2-40B4-BE49-F238E27FC236}">
                <a16:creationId xmlns:a16="http://schemas.microsoft.com/office/drawing/2014/main" id="{F9C8847C-A19C-762F-9ED4-E67D2ADEE9D6}"/>
              </a:ext>
            </a:extLst>
          </p:cNvPr>
          <p:cNvCxnSpPr>
            <a:cxnSpLocks/>
          </p:cNvCxnSpPr>
          <p:nvPr/>
        </p:nvCxnSpPr>
        <p:spPr>
          <a:xfrm>
            <a:off x="6307862" y="218449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グループ化 122">
            <a:extLst>
              <a:ext uri="{FF2B5EF4-FFF2-40B4-BE49-F238E27FC236}">
                <a16:creationId xmlns:a16="http://schemas.microsoft.com/office/drawing/2014/main" id="{F915DA37-A43C-F50A-6D53-A8F9938A80C0}"/>
              </a:ext>
            </a:extLst>
          </p:cNvPr>
          <p:cNvGrpSpPr/>
          <p:nvPr/>
        </p:nvGrpSpPr>
        <p:grpSpPr>
          <a:xfrm>
            <a:off x="2993202" y="0"/>
            <a:ext cx="6603998" cy="6858000"/>
            <a:chOff x="2993202" y="0"/>
            <a:chExt cx="6603998" cy="6858000"/>
          </a:xfrm>
        </p:grpSpPr>
        <p:grpSp>
          <p:nvGrpSpPr>
            <p:cNvPr id="121" name="グループ化 120">
              <a:extLst>
                <a:ext uri="{FF2B5EF4-FFF2-40B4-BE49-F238E27FC236}">
                  <a16:creationId xmlns:a16="http://schemas.microsoft.com/office/drawing/2014/main" id="{674F6F78-C424-BF4A-4931-855899F1EDC7}"/>
                </a:ext>
              </a:extLst>
            </p:cNvPr>
            <p:cNvGrpSpPr/>
            <p:nvPr/>
          </p:nvGrpSpPr>
          <p:grpSpPr>
            <a:xfrm>
              <a:off x="2993202" y="0"/>
              <a:ext cx="6603998" cy="6858000"/>
              <a:chOff x="2993202" y="0"/>
              <a:chExt cx="6603998" cy="6858000"/>
            </a:xfrm>
          </p:grpSpPr>
          <p:grpSp>
            <p:nvGrpSpPr>
              <p:cNvPr id="118" name="グループ化 117">
                <a:extLst>
                  <a:ext uri="{FF2B5EF4-FFF2-40B4-BE49-F238E27FC236}">
                    <a16:creationId xmlns:a16="http://schemas.microsoft.com/office/drawing/2014/main" id="{B8491FC3-56D1-AF79-7615-76744F30BBE5}"/>
                  </a:ext>
                </a:extLst>
              </p:cNvPr>
              <p:cNvGrpSpPr/>
              <p:nvPr/>
            </p:nvGrpSpPr>
            <p:grpSpPr>
              <a:xfrm>
                <a:off x="2993202" y="0"/>
                <a:ext cx="6603998" cy="6858000"/>
                <a:chOff x="2993202" y="0"/>
                <a:chExt cx="6603998" cy="6858000"/>
              </a:xfrm>
            </p:grpSpPr>
            <p:grpSp>
              <p:nvGrpSpPr>
                <p:cNvPr id="117" name="グループ化 116">
                  <a:extLst>
                    <a:ext uri="{FF2B5EF4-FFF2-40B4-BE49-F238E27FC236}">
                      <a16:creationId xmlns:a16="http://schemas.microsoft.com/office/drawing/2014/main" id="{A03B0485-4B2F-08AF-E647-11613F5C376C}"/>
                    </a:ext>
                  </a:extLst>
                </p:cNvPr>
                <p:cNvGrpSpPr/>
                <p:nvPr/>
              </p:nvGrpSpPr>
              <p:grpSpPr>
                <a:xfrm>
                  <a:off x="2993202" y="0"/>
                  <a:ext cx="6603998" cy="6858000"/>
                  <a:chOff x="2993202" y="0"/>
                  <a:chExt cx="6603998" cy="6858000"/>
                </a:xfrm>
              </p:grpSpPr>
              <p:sp>
                <p:nvSpPr>
                  <p:cNvPr id="49" name="四角形: 角を丸くする 48">
                    <a:extLst>
                      <a:ext uri="{FF2B5EF4-FFF2-40B4-BE49-F238E27FC236}">
                        <a16:creationId xmlns:a16="http://schemas.microsoft.com/office/drawing/2014/main" id="{522AF3F6-D282-960E-209F-AD2BA7A10D35}"/>
                      </a:ext>
                    </a:extLst>
                  </p:cNvPr>
                  <p:cNvSpPr/>
                  <p:nvPr/>
                </p:nvSpPr>
                <p:spPr>
                  <a:xfrm>
                    <a:off x="2993202" y="0"/>
                    <a:ext cx="6603998" cy="6858000"/>
                  </a:xfrm>
                  <a:prstGeom prst="roundRect">
                    <a:avLst>
                      <a:gd name="adj" fmla="val 4471"/>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 name="グループ化 30">
                    <a:extLst>
                      <a:ext uri="{FF2B5EF4-FFF2-40B4-BE49-F238E27FC236}">
                        <a16:creationId xmlns:a16="http://schemas.microsoft.com/office/drawing/2014/main" id="{F9046E2C-132C-DD4B-9D1F-A764072EAB20}"/>
                      </a:ext>
                    </a:extLst>
                  </p:cNvPr>
                  <p:cNvGrpSpPr/>
                  <p:nvPr/>
                </p:nvGrpSpPr>
                <p:grpSpPr>
                  <a:xfrm>
                    <a:off x="4766439" y="871279"/>
                    <a:ext cx="3057525" cy="506559"/>
                    <a:chOff x="8365557" y="2325834"/>
                    <a:chExt cx="3057525" cy="506559"/>
                  </a:xfrm>
                  <a:solidFill>
                    <a:schemeClr val="bg1"/>
                  </a:solidFill>
                </p:grpSpPr>
                <p:sp>
                  <p:nvSpPr>
                    <p:cNvPr id="7" name="正方形/長方形 6">
                      <a:extLst>
                        <a:ext uri="{FF2B5EF4-FFF2-40B4-BE49-F238E27FC236}">
                          <a16:creationId xmlns:a16="http://schemas.microsoft.com/office/drawing/2014/main" id="{1DE36DBF-E379-6694-B666-3D3426EC9E0D}"/>
                        </a:ext>
                      </a:extLst>
                    </p:cNvPr>
                    <p:cNvSpPr/>
                    <p:nvPr/>
                  </p:nvSpPr>
                  <p:spPr>
                    <a:xfrm>
                      <a:off x="8365557" y="2325834"/>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1952-E98C-22E6-8874-8CDB040B79D7}"/>
                        </a:ext>
                      </a:extLst>
                    </p:cNvPr>
                    <p:cNvSpPr txBox="1"/>
                    <p:nvPr/>
                  </p:nvSpPr>
                  <p:spPr>
                    <a:xfrm>
                      <a:off x="8647824" y="2379058"/>
                      <a:ext cx="2492990" cy="400110"/>
                    </a:xfrm>
                    <a:prstGeom prst="rect">
                      <a:avLst/>
                    </a:prstGeom>
                    <a:grpFill/>
                  </p:spPr>
                  <p:txBody>
                    <a:bodyPr wrap="none" rtlCol="0">
                      <a:spAutoFit/>
                    </a:bodyPr>
                    <a:lstStyle/>
                    <a:p>
                      <a:pPr algn="ctr"/>
                      <a:r>
                        <a:rPr kumimoji="1" lang="ja-JP" altLang="en-US" sz="2000" dirty="0"/>
                        <a:t>活性ノード数の決定</a:t>
                      </a:r>
                    </a:p>
                  </p:txBody>
                </p:sp>
              </p:grpSp>
              <p:grpSp>
                <p:nvGrpSpPr>
                  <p:cNvPr id="29" name="グループ化 28">
                    <a:extLst>
                      <a:ext uri="{FF2B5EF4-FFF2-40B4-BE49-F238E27FC236}">
                        <a16:creationId xmlns:a16="http://schemas.microsoft.com/office/drawing/2014/main" id="{9C5CB1B9-1ABA-20CC-AD82-C04F6FAD34F7}"/>
                      </a:ext>
                    </a:extLst>
                  </p:cNvPr>
                  <p:cNvGrpSpPr/>
                  <p:nvPr/>
                </p:nvGrpSpPr>
                <p:grpSpPr>
                  <a:xfrm>
                    <a:off x="4766439" y="1670155"/>
                    <a:ext cx="3057525" cy="506559"/>
                    <a:chOff x="8365557" y="3326707"/>
                    <a:chExt cx="3057525" cy="506559"/>
                  </a:xfrm>
                  <a:solidFill>
                    <a:schemeClr val="bg1"/>
                  </a:solidFill>
                </p:grpSpPr>
                <p:sp>
                  <p:nvSpPr>
                    <p:cNvPr id="8" name="正方形/長方形 7">
                      <a:extLst>
                        <a:ext uri="{FF2B5EF4-FFF2-40B4-BE49-F238E27FC236}">
                          <a16:creationId xmlns:a16="http://schemas.microsoft.com/office/drawing/2014/main" id="{4B18F772-04C1-1922-BBD4-25FF98451151}"/>
                        </a:ext>
                      </a:extLst>
                    </p:cNvPr>
                    <p:cNvSpPr/>
                    <p:nvPr/>
                  </p:nvSpPr>
                  <p:spPr>
                    <a:xfrm>
                      <a:off x="8365557" y="3326707"/>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079F352-E7F2-79F6-0B02-C826E3C8DA18}"/>
                        </a:ext>
                      </a:extLst>
                    </p:cNvPr>
                    <p:cNvSpPr txBox="1"/>
                    <p:nvPr/>
                  </p:nvSpPr>
                  <p:spPr>
                    <a:xfrm>
                      <a:off x="8519584" y="3379931"/>
                      <a:ext cx="2749471" cy="400110"/>
                    </a:xfrm>
                    <a:prstGeom prst="rect">
                      <a:avLst/>
                    </a:prstGeom>
                    <a:grpFill/>
                  </p:spPr>
                  <p:txBody>
                    <a:bodyPr wrap="none" rtlCol="0">
                      <a:spAutoFit/>
                    </a:bodyPr>
                    <a:lstStyle/>
                    <a:p>
                      <a:pPr algn="ctr"/>
                      <a:r>
                        <a:rPr kumimoji="1" lang="ja-JP" altLang="en-US" sz="2000" dirty="0"/>
                        <a:t>警戒パラメータの推定</a:t>
                      </a:r>
                    </a:p>
                  </p:txBody>
                </p:sp>
              </p:grpSp>
              <p:grpSp>
                <p:nvGrpSpPr>
                  <p:cNvPr id="25" name="グループ化 24">
                    <a:extLst>
                      <a:ext uri="{FF2B5EF4-FFF2-40B4-BE49-F238E27FC236}">
                        <a16:creationId xmlns:a16="http://schemas.microsoft.com/office/drawing/2014/main" id="{6477E27C-BC87-D22A-8F64-68D2C67654DA}"/>
                      </a:ext>
                    </a:extLst>
                  </p:cNvPr>
                  <p:cNvGrpSpPr/>
                  <p:nvPr/>
                </p:nvGrpSpPr>
                <p:grpSpPr>
                  <a:xfrm>
                    <a:off x="4766439" y="3851767"/>
                    <a:ext cx="3057525" cy="506559"/>
                    <a:chOff x="8365556" y="4327580"/>
                    <a:chExt cx="3057525" cy="506559"/>
                  </a:xfrm>
                  <a:solidFill>
                    <a:schemeClr val="bg1"/>
                  </a:solidFill>
                </p:grpSpPr>
                <p:sp>
                  <p:nvSpPr>
                    <p:cNvPr id="9" name="正方形/長方形 8">
                      <a:extLst>
                        <a:ext uri="{FF2B5EF4-FFF2-40B4-BE49-F238E27FC236}">
                          <a16:creationId xmlns:a16="http://schemas.microsoft.com/office/drawing/2014/main" id="{6BBB2BD8-6D15-A54B-18DA-84240B93000C}"/>
                        </a:ext>
                      </a:extLst>
                    </p:cNvPr>
                    <p:cNvSpPr/>
                    <p:nvPr/>
                  </p:nvSpPr>
                  <p:spPr>
                    <a:xfrm>
                      <a:off x="8365556" y="4327580"/>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192CF0E-FDB1-F8EA-7768-E61648AE91C1}"/>
                        </a:ext>
                      </a:extLst>
                    </p:cNvPr>
                    <p:cNvSpPr txBox="1"/>
                    <p:nvPr/>
                  </p:nvSpPr>
                  <p:spPr>
                    <a:xfrm>
                      <a:off x="8904304" y="4380804"/>
                      <a:ext cx="1980029" cy="400110"/>
                    </a:xfrm>
                    <a:prstGeom prst="rect">
                      <a:avLst/>
                    </a:prstGeom>
                    <a:grpFill/>
                  </p:spPr>
                  <p:txBody>
                    <a:bodyPr wrap="none" rtlCol="0">
                      <a:spAutoFit/>
                    </a:bodyPr>
                    <a:lstStyle/>
                    <a:p>
                      <a:pPr algn="ctr"/>
                      <a:r>
                        <a:rPr kumimoji="1" lang="ja-JP" altLang="en-US" sz="2000" dirty="0"/>
                        <a:t>データ点を入力</a:t>
                      </a:r>
                    </a:p>
                  </p:txBody>
                </p:sp>
              </p:grpSp>
              <p:grpSp>
                <p:nvGrpSpPr>
                  <p:cNvPr id="24" name="グループ化 23">
                    <a:extLst>
                      <a:ext uri="{FF2B5EF4-FFF2-40B4-BE49-F238E27FC236}">
                        <a16:creationId xmlns:a16="http://schemas.microsoft.com/office/drawing/2014/main" id="{F7C60CF2-2183-95C8-8F85-D2D5E2B81CFF}"/>
                      </a:ext>
                    </a:extLst>
                  </p:cNvPr>
                  <p:cNvGrpSpPr/>
                  <p:nvPr/>
                </p:nvGrpSpPr>
                <p:grpSpPr>
                  <a:xfrm>
                    <a:off x="4766439" y="4650643"/>
                    <a:ext cx="3057525" cy="506559"/>
                    <a:chOff x="8365556" y="5446888"/>
                    <a:chExt cx="3057525" cy="506559"/>
                  </a:xfrm>
                  <a:solidFill>
                    <a:schemeClr val="bg1"/>
                  </a:solidFill>
                </p:grpSpPr>
                <p:sp>
                  <p:nvSpPr>
                    <p:cNvPr id="10" name="正方形/長方形 9">
                      <a:extLst>
                        <a:ext uri="{FF2B5EF4-FFF2-40B4-BE49-F238E27FC236}">
                          <a16:creationId xmlns:a16="http://schemas.microsoft.com/office/drawing/2014/main" id="{0CD8C5B6-3A44-77C3-2BD8-5F2AD9D62A98}"/>
                        </a:ext>
                      </a:extLst>
                    </p:cNvPr>
                    <p:cNvSpPr/>
                    <p:nvPr/>
                  </p:nvSpPr>
                  <p:spPr>
                    <a:xfrm>
                      <a:off x="8365556" y="5446888"/>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6053483-B778-1C62-C0DA-CAA10B77A25B}"/>
                        </a:ext>
                      </a:extLst>
                    </p:cNvPr>
                    <p:cNvSpPr txBox="1"/>
                    <p:nvPr/>
                  </p:nvSpPr>
                  <p:spPr>
                    <a:xfrm>
                      <a:off x="8776063" y="5500112"/>
                      <a:ext cx="2236510" cy="400110"/>
                    </a:xfrm>
                    <a:prstGeom prst="rect">
                      <a:avLst/>
                    </a:prstGeom>
                    <a:grpFill/>
                  </p:spPr>
                  <p:txBody>
                    <a:bodyPr wrap="none" rtlCol="0">
                      <a:spAutoFit/>
                    </a:bodyPr>
                    <a:lstStyle/>
                    <a:p>
                      <a:pPr algn="ctr"/>
                      <a:r>
                        <a:rPr kumimoji="1" lang="ja-JP" altLang="en-US" sz="2000" dirty="0"/>
                        <a:t>勝利ノードの選択</a:t>
                      </a:r>
                    </a:p>
                  </p:txBody>
                </p:sp>
              </p:grpSp>
              <p:grpSp>
                <p:nvGrpSpPr>
                  <p:cNvPr id="23" name="グループ化 22">
                    <a:extLst>
                      <a:ext uri="{FF2B5EF4-FFF2-40B4-BE49-F238E27FC236}">
                        <a16:creationId xmlns:a16="http://schemas.microsoft.com/office/drawing/2014/main" id="{CCD6BE4D-0D7D-4A8F-E0E5-BC3AC42C664E}"/>
                      </a:ext>
                    </a:extLst>
                  </p:cNvPr>
                  <p:cNvGrpSpPr/>
                  <p:nvPr/>
                </p:nvGrpSpPr>
                <p:grpSpPr>
                  <a:xfrm>
                    <a:off x="4766439" y="5449519"/>
                    <a:ext cx="3057525" cy="506559"/>
                    <a:chOff x="8365555" y="6360966"/>
                    <a:chExt cx="3057525" cy="506559"/>
                  </a:xfrm>
                  <a:solidFill>
                    <a:schemeClr val="bg1"/>
                  </a:solidFill>
                </p:grpSpPr>
                <p:sp>
                  <p:nvSpPr>
                    <p:cNvPr id="11" name="正方形/長方形 10">
                      <a:extLst>
                        <a:ext uri="{FF2B5EF4-FFF2-40B4-BE49-F238E27FC236}">
                          <a16:creationId xmlns:a16="http://schemas.microsoft.com/office/drawing/2014/main" id="{9291E7E5-47EF-A15F-4C30-B4CD683724C5}"/>
                        </a:ext>
                      </a:extLst>
                    </p:cNvPr>
                    <p:cNvSpPr/>
                    <p:nvPr/>
                  </p:nvSpPr>
                  <p:spPr>
                    <a:xfrm>
                      <a:off x="8365555" y="6360966"/>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60AB5FC-D409-26FE-F9FB-A06CFE7F22B0}"/>
                        </a:ext>
                      </a:extLst>
                    </p:cNvPr>
                    <p:cNvSpPr txBox="1"/>
                    <p:nvPr/>
                  </p:nvSpPr>
                  <p:spPr>
                    <a:xfrm>
                      <a:off x="9032543" y="6414190"/>
                      <a:ext cx="1723549" cy="400110"/>
                    </a:xfrm>
                    <a:prstGeom prst="rect">
                      <a:avLst/>
                    </a:prstGeom>
                    <a:grpFill/>
                  </p:spPr>
                  <p:txBody>
                    <a:bodyPr wrap="none" rtlCol="0">
                      <a:spAutoFit/>
                    </a:bodyPr>
                    <a:lstStyle/>
                    <a:p>
                      <a:pPr algn="ctr"/>
                      <a:r>
                        <a:rPr kumimoji="1" lang="ja-JP" altLang="en-US" sz="2000" dirty="0"/>
                        <a:t>ノードの更新</a:t>
                      </a:r>
                    </a:p>
                  </p:txBody>
                </p:sp>
              </p:grpSp>
              <p:sp>
                <p:nvSpPr>
                  <p:cNvPr id="58" name="楕円 57">
                    <a:extLst>
                      <a:ext uri="{FF2B5EF4-FFF2-40B4-BE49-F238E27FC236}">
                        <a16:creationId xmlns:a16="http://schemas.microsoft.com/office/drawing/2014/main" id="{053BD9D1-1D7C-6544-5237-625797A78F89}"/>
                      </a:ext>
                    </a:extLst>
                  </p:cNvPr>
                  <p:cNvSpPr/>
                  <p:nvPr/>
                </p:nvSpPr>
                <p:spPr>
                  <a:xfrm>
                    <a:off x="4945787" y="12925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E0CDCFB0-8035-71DC-FC91-FB1A8C8FA8EC}"/>
                      </a:ext>
                    </a:extLst>
                  </p:cNvPr>
                  <p:cNvGrpSpPr/>
                  <p:nvPr/>
                </p:nvGrpSpPr>
                <p:grpSpPr>
                  <a:xfrm>
                    <a:off x="4455579" y="2469031"/>
                    <a:ext cx="3679245" cy="1090419"/>
                    <a:chOff x="467571" y="5690426"/>
                    <a:chExt cx="3679245" cy="1205201"/>
                  </a:xfrm>
                  <a:solidFill>
                    <a:schemeClr val="bg1"/>
                  </a:solidFill>
                </p:grpSpPr>
                <p:sp>
                  <p:nvSpPr>
                    <p:cNvPr id="34" name="フローチャート: 判断 33">
                      <a:extLst>
                        <a:ext uri="{FF2B5EF4-FFF2-40B4-BE49-F238E27FC236}">
                          <a16:creationId xmlns:a16="http://schemas.microsoft.com/office/drawing/2014/main" id="{0C12B7B3-D10D-5A0E-68FC-77DB47CF94A5}"/>
                        </a:ext>
                      </a:extLst>
                    </p:cNvPr>
                    <p:cNvSpPr/>
                    <p:nvPr/>
                  </p:nvSpPr>
                  <p:spPr>
                    <a:xfrm rot="5400000" flipH="1">
                      <a:off x="1704593" y="4453404"/>
                      <a:ext cx="1205201" cy="3679245"/>
                    </a:xfrm>
                    <a:prstGeom prst="flowChartDecision">
                      <a:avLst/>
                    </a:prstGeom>
                    <a:grpFill/>
                  </p:spPr>
                  <p:style>
                    <a:lnRef idx="2">
                      <a:schemeClr val="dk1"/>
                    </a:lnRef>
                    <a:fillRef idx="1">
                      <a:schemeClr val="lt1"/>
                    </a:fillRef>
                    <a:effectRef idx="0">
                      <a:schemeClr val="dk1"/>
                    </a:effectRef>
                    <a:fontRef idx="minor">
                      <a:schemeClr val="dk1"/>
                    </a:fontRef>
                  </p:style>
                  <p:txBody>
                    <a:bodyPr vert="eaVert" wrap="none" rtlCol="0" anchor="ctr"/>
                    <a:lstStyle/>
                    <a:p>
                      <a:pPr algn="ctr"/>
                      <a:endParaRPr kumimoji="1" lang="ja-JP" altLang="en-US" b="1" dirty="0"/>
                    </a:p>
                  </p:txBody>
                </p:sp>
                <p:sp>
                  <p:nvSpPr>
                    <p:cNvPr id="36" name="テキスト ボックス 35">
                      <a:extLst>
                        <a:ext uri="{FF2B5EF4-FFF2-40B4-BE49-F238E27FC236}">
                          <a16:creationId xmlns:a16="http://schemas.microsoft.com/office/drawing/2014/main" id="{553025FE-C872-B5B5-4D91-3A7B1F3103FC}"/>
                        </a:ext>
                      </a:extLst>
                    </p:cNvPr>
                    <p:cNvSpPr txBox="1"/>
                    <p:nvPr/>
                  </p:nvSpPr>
                  <p:spPr>
                    <a:xfrm>
                      <a:off x="1236307" y="6117150"/>
                      <a:ext cx="2255771" cy="374192"/>
                    </a:xfrm>
                    <a:prstGeom prst="rect">
                      <a:avLst/>
                    </a:prstGeom>
                    <a:grpFill/>
                  </p:spPr>
                  <p:txBody>
                    <a:bodyPr wrap="square" rtlCol="0">
                      <a:spAutoFit/>
                    </a:bodyPr>
                    <a:lstStyle/>
                    <a:p>
                      <a:pPr algn="ctr"/>
                      <a:r>
                        <a:rPr kumimoji="1" lang="ja-JP" altLang="en-US" sz="1600" dirty="0"/>
                        <a:t>入力データ点がある</a:t>
                      </a:r>
                    </a:p>
                  </p:txBody>
                </p:sp>
              </p:grpSp>
              <p:sp>
                <p:nvSpPr>
                  <p:cNvPr id="59" name="楕円 58">
                    <a:extLst>
                      <a:ext uri="{FF2B5EF4-FFF2-40B4-BE49-F238E27FC236}">
                        <a16:creationId xmlns:a16="http://schemas.microsoft.com/office/drawing/2014/main" id="{23B347DE-5024-41DD-23B6-39C263FE9E2C}"/>
                      </a:ext>
                    </a:extLst>
                  </p:cNvPr>
                  <p:cNvSpPr/>
                  <p:nvPr/>
                </p:nvSpPr>
                <p:spPr>
                  <a:xfrm>
                    <a:off x="4945787" y="624839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矢印コネクタ 62">
                    <a:extLst>
                      <a:ext uri="{FF2B5EF4-FFF2-40B4-BE49-F238E27FC236}">
                        <a16:creationId xmlns:a16="http://schemas.microsoft.com/office/drawing/2014/main" id="{8CAF2558-44DF-7701-5080-88CBEBA3A019}"/>
                      </a:ext>
                    </a:extLst>
                  </p:cNvPr>
                  <p:cNvCxnSpPr>
                    <a:cxnSpLocks/>
                    <a:stCxn id="58" idx="4"/>
                  </p:cNvCxnSpPr>
                  <p:nvPr/>
                </p:nvCxnSpPr>
                <p:spPr>
                  <a:xfrm>
                    <a:off x="6307862" y="57896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F9C3CA0-003B-9DCB-6B93-CDE708B372CF}"/>
                      </a:ext>
                    </a:extLst>
                  </p:cNvPr>
                  <p:cNvCxnSpPr>
                    <a:cxnSpLocks/>
                  </p:cNvCxnSpPr>
                  <p:nvPr/>
                </p:nvCxnSpPr>
                <p:spPr>
                  <a:xfrm>
                    <a:off x="6307862" y="137281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64DEA7A8-4B90-1ACB-FF03-2A7FDBE17B90}"/>
                      </a:ext>
                    </a:extLst>
                  </p:cNvPr>
                  <p:cNvCxnSpPr>
                    <a:cxnSpLocks/>
                  </p:cNvCxnSpPr>
                  <p:nvPr/>
                </p:nvCxnSpPr>
                <p:spPr>
                  <a:xfrm>
                    <a:off x="6291124" y="357334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84037E1B-043C-CE54-CA39-3AC77011B71E}"/>
                      </a:ext>
                    </a:extLst>
                  </p:cNvPr>
                  <p:cNvCxnSpPr>
                    <a:cxnSpLocks/>
                  </p:cNvCxnSpPr>
                  <p:nvPr/>
                </p:nvCxnSpPr>
                <p:spPr>
                  <a:xfrm>
                    <a:off x="6291124" y="4353217"/>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5EEBA2FD-E0CF-DC88-91BB-8EF914761E62}"/>
                      </a:ext>
                    </a:extLst>
                  </p:cNvPr>
                  <p:cNvCxnSpPr>
                    <a:cxnSpLocks/>
                  </p:cNvCxnSpPr>
                  <p:nvPr/>
                </p:nvCxnSpPr>
                <p:spPr>
                  <a:xfrm>
                    <a:off x="6291124" y="514149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806282F-9CB0-AF04-A25C-A9AEB63B811A}"/>
                      </a:ext>
                    </a:extLst>
                  </p:cNvPr>
                  <p:cNvSpPr txBox="1"/>
                  <p:nvPr/>
                </p:nvSpPr>
                <p:spPr>
                  <a:xfrm>
                    <a:off x="6492947" y="3414239"/>
                    <a:ext cx="1176990"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yes</a:t>
                    </a:r>
                    <a:endParaRPr lang="ja-JP" altLang="en-US" sz="2000" dirty="0">
                      <a:latin typeface="Times New Roman" panose="02020603050405020304" pitchFamily="18" charset="0"/>
                      <a:cs typeface="Times New Roman" panose="02020603050405020304" pitchFamily="18" charset="0"/>
                    </a:endParaRPr>
                  </a:p>
                </p:txBody>
              </p:sp>
              <p:sp>
                <p:nvSpPr>
                  <p:cNvPr id="74" name="テキスト ボックス 73">
                    <a:extLst>
                      <a:ext uri="{FF2B5EF4-FFF2-40B4-BE49-F238E27FC236}">
                        <a16:creationId xmlns:a16="http://schemas.microsoft.com/office/drawing/2014/main" id="{31414BFF-E011-7595-9FCB-08945111D7F7}"/>
                      </a:ext>
                    </a:extLst>
                  </p:cNvPr>
                  <p:cNvSpPr txBox="1"/>
                  <p:nvPr/>
                </p:nvSpPr>
                <p:spPr>
                  <a:xfrm>
                    <a:off x="3874829" y="2577484"/>
                    <a:ext cx="699179"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no</a:t>
                    </a:r>
                    <a:endParaRPr lang="ja-JP" altLang="en-US" sz="2000" dirty="0">
                      <a:latin typeface="Times New Roman" panose="02020603050405020304" pitchFamily="18" charset="0"/>
                      <a:cs typeface="Times New Roman" panose="02020603050405020304" pitchFamily="18" charset="0"/>
                    </a:endParaRPr>
                  </a:p>
                </p:txBody>
              </p:sp>
              <p:cxnSp>
                <p:nvCxnSpPr>
                  <p:cNvPr id="103" name="コネクタ: カギ線 102">
                    <a:extLst>
                      <a:ext uri="{FF2B5EF4-FFF2-40B4-BE49-F238E27FC236}">
                        <a16:creationId xmlns:a16="http://schemas.microsoft.com/office/drawing/2014/main" id="{389599B8-F2D5-513D-E48F-F0C0673C8FAA}"/>
                      </a:ext>
                    </a:extLst>
                  </p:cNvPr>
                  <p:cNvCxnSpPr>
                    <a:cxnSpLocks/>
                    <a:stCxn id="11" idx="3"/>
                  </p:cNvCxnSpPr>
                  <p:nvPr/>
                </p:nvCxnSpPr>
                <p:spPr>
                  <a:xfrm flipH="1" flipV="1">
                    <a:off x="6338921" y="2330652"/>
                    <a:ext cx="1485043" cy="3372147"/>
                  </a:xfrm>
                  <a:prstGeom prst="bentConnector4">
                    <a:avLst>
                      <a:gd name="adj1" fmla="val -60291"/>
                      <a:gd name="adj2" fmla="val 1000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3" name="コネクタ: カギ線 112">
                  <a:extLst>
                    <a:ext uri="{FF2B5EF4-FFF2-40B4-BE49-F238E27FC236}">
                      <a16:creationId xmlns:a16="http://schemas.microsoft.com/office/drawing/2014/main" id="{A1A5B4F6-315E-26DA-DD0F-0C09B580D838}"/>
                    </a:ext>
                  </a:extLst>
                </p:cNvPr>
                <p:cNvCxnSpPr>
                  <a:cxnSpLocks/>
                  <a:stCxn id="34" idx="2"/>
                  <a:endCxn id="59" idx="2"/>
                </p:cNvCxnSpPr>
                <p:nvPr/>
              </p:nvCxnSpPr>
              <p:spPr>
                <a:xfrm rot="10800000" flipH="1" flipV="1">
                  <a:off x="4455579" y="3014240"/>
                  <a:ext cx="490208" cy="3459008"/>
                </a:xfrm>
                <a:prstGeom prst="bentConnector3">
                  <a:avLst>
                    <a:gd name="adj1" fmla="val -1739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テキスト ボックス 118">
                <a:extLst>
                  <a:ext uri="{FF2B5EF4-FFF2-40B4-BE49-F238E27FC236}">
                    <a16:creationId xmlns:a16="http://schemas.microsoft.com/office/drawing/2014/main" id="{6A3F8638-AAED-3FBE-EE2F-2D8F8ECE472C}"/>
                  </a:ext>
                </a:extLst>
              </p:cNvPr>
              <p:cNvSpPr txBox="1"/>
              <p:nvPr/>
            </p:nvSpPr>
            <p:spPr>
              <a:xfrm>
                <a:off x="5988736" y="6284411"/>
                <a:ext cx="646331" cy="369332"/>
              </a:xfrm>
              <a:prstGeom prst="rect">
                <a:avLst/>
              </a:prstGeom>
              <a:solidFill>
                <a:schemeClr val="bg1"/>
              </a:solidFill>
            </p:spPr>
            <p:txBody>
              <a:bodyPr wrap="none" rtlCol="0">
                <a:spAutoFit/>
              </a:bodyPr>
              <a:lstStyle/>
              <a:p>
                <a:pPr algn="ctr"/>
                <a:r>
                  <a:rPr lang="ja-JP" altLang="en-US" dirty="0"/>
                  <a:t>出力</a:t>
                </a:r>
                <a:endParaRPr kumimoji="1" lang="ja-JP" altLang="en-US" dirty="0"/>
              </a:p>
            </p:txBody>
          </p:sp>
          <p:sp>
            <p:nvSpPr>
              <p:cNvPr id="120" name="テキスト ボックス 119">
                <a:extLst>
                  <a:ext uri="{FF2B5EF4-FFF2-40B4-BE49-F238E27FC236}">
                    <a16:creationId xmlns:a16="http://schemas.microsoft.com/office/drawing/2014/main" id="{90760547-0AA1-C1A4-E0C5-E4F45F71D781}"/>
                  </a:ext>
                </a:extLst>
              </p:cNvPr>
              <p:cNvSpPr txBox="1"/>
              <p:nvPr/>
            </p:nvSpPr>
            <p:spPr>
              <a:xfrm>
                <a:off x="5749825" y="170305"/>
                <a:ext cx="1107997" cy="369332"/>
              </a:xfrm>
              <a:prstGeom prst="rect">
                <a:avLst/>
              </a:prstGeom>
              <a:solidFill>
                <a:schemeClr val="bg1"/>
              </a:solidFill>
            </p:spPr>
            <p:txBody>
              <a:bodyPr wrap="none" rtlCol="0">
                <a:spAutoFit/>
              </a:bodyPr>
              <a:lstStyle/>
              <a:p>
                <a:pPr algn="ctr"/>
                <a:r>
                  <a:rPr lang="ja-JP" altLang="en-US" dirty="0"/>
                  <a:t>スタート</a:t>
                </a:r>
                <a:endParaRPr kumimoji="1" lang="ja-JP" altLang="en-US" dirty="0"/>
              </a:p>
            </p:txBody>
          </p:sp>
        </p:grpSp>
        <p:cxnSp>
          <p:nvCxnSpPr>
            <p:cNvPr id="122" name="直線矢印コネクタ 121">
              <a:extLst>
                <a:ext uri="{FF2B5EF4-FFF2-40B4-BE49-F238E27FC236}">
                  <a16:creationId xmlns:a16="http://schemas.microsoft.com/office/drawing/2014/main" id="{A4D90DC9-41DC-CBF8-6CE5-6AE643CE8743}"/>
                </a:ext>
              </a:extLst>
            </p:cNvPr>
            <p:cNvCxnSpPr>
              <a:cxnSpLocks/>
            </p:cNvCxnSpPr>
            <p:nvPr/>
          </p:nvCxnSpPr>
          <p:spPr>
            <a:xfrm>
              <a:off x="6300797" y="217383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7409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5A033-5EBD-408E-800D-84A865E6757C}"/>
              </a:ext>
            </a:extLst>
          </p:cNvPr>
          <p:cNvSpPr>
            <a:spLocks noGrp="1"/>
          </p:cNvSpPr>
          <p:nvPr>
            <p:ph type="title"/>
          </p:nvPr>
        </p:nvSpPr>
        <p:spPr>
          <a:xfrm>
            <a:off x="101600" y="-15967"/>
            <a:ext cx="12090400" cy="609600"/>
          </a:xfrm>
        </p:spPr>
        <p:txBody>
          <a:bodyPr/>
          <a:lstStyle/>
          <a:p>
            <a:r>
              <a:rPr lang="en-US" altLang="ja-JP" sz="4400" dirty="0"/>
              <a:t>CA+</a:t>
            </a:r>
            <a:endParaRPr kumimoji="1" lang="ja-JP" altLang="en-US" sz="4400" dirty="0"/>
          </a:p>
        </p:txBody>
      </p:sp>
      <p:sp>
        <p:nvSpPr>
          <p:cNvPr id="4" name="スライド番号プレースホルダー 3">
            <a:extLst>
              <a:ext uri="{FF2B5EF4-FFF2-40B4-BE49-F238E27FC236}">
                <a16:creationId xmlns:a16="http://schemas.microsoft.com/office/drawing/2014/main" id="{6C736C84-B719-4BF3-B1FD-C53FAF64F11E}"/>
              </a:ext>
            </a:extLst>
          </p:cNvPr>
          <p:cNvSpPr>
            <a:spLocks noGrp="1"/>
          </p:cNvSpPr>
          <p:nvPr>
            <p:ph type="sldNum" sz="quarter" idx="12"/>
          </p:nvPr>
        </p:nvSpPr>
        <p:spPr/>
        <p:txBody>
          <a:bodyPr/>
          <a:lstStyle/>
          <a:p>
            <a:fld id="{997D3CC7-B6A9-4C37-AD00-6075B6850248}" type="slidenum">
              <a:rPr kumimoji="1" lang="ja-JP" altLang="en-US" smtClean="0"/>
              <a:pPr/>
              <a:t>44</a:t>
            </a:fld>
            <a:endParaRPr kumimoji="1" lang="ja-JP" altLang="en-US"/>
          </a:p>
        </p:txBody>
      </p:sp>
      <p:sp>
        <p:nvSpPr>
          <p:cNvPr id="5" name="テキスト プレースホルダー 4">
            <a:extLst>
              <a:ext uri="{FF2B5EF4-FFF2-40B4-BE49-F238E27FC236}">
                <a16:creationId xmlns:a16="http://schemas.microsoft.com/office/drawing/2014/main" id="{BC5722C9-AB50-46B2-AB33-287119CEC221}"/>
              </a:ext>
            </a:extLst>
          </p:cNvPr>
          <p:cNvSpPr>
            <a:spLocks noGrp="1"/>
          </p:cNvSpPr>
          <p:nvPr>
            <p:ph type="body" sz="quarter" idx="13"/>
          </p:nvPr>
        </p:nvSpPr>
        <p:spPr/>
        <p:txBody>
          <a:bodyPr/>
          <a:lstStyle/>
          <a:p>
            <a:r>
              <a:rPr kumimoji="1" lang="ja-JP" altLang="en-US" sz="3600" dirty="0"/>
              <a:t>アルゴリズム</a:t>
            </a:r>
          </a:p>
        </p:txBody>
      </p:sp>
      <p:grpSp>
        <p:nvGrpSpPr>
          <p:cNvPr id="3" name="グループ化 2">
            <a:extLst>
              <a:ext uri="{FF2B5EF4-FFF2-40B4-BE49-F238E27FC236}">
                <a16:creationId xmlns:a16="http://schemas.microsoft.com/office/drawing/2014/main" id="{6331FB52-72FC-45FB-8465-A33CA05DA319}"/>
              </a:ext>
            </a:extLst>
          </p:cNvPr>
          <p:cNvGrpSpPr/>
          <p:nvPr/>
        </p:nvGrpSpPr>
        <p:grpSpPr>
          <a:xfrm>
            <a:off x="2993202" y="0"/>
            <a:ext cx="6603998" cy="6858000"/>
            <a:chOff x="2993202" y="0"/>
            <a:chExt cx="6603998" cy="6858000"/>
          </a:xfrm>
        </p:grpSpPr>
        <p:grpSp>
          <p:nvGrpSpPr>
            <p:cNvPr id="6" name="グループ化 5">
              <a:extLst>
                <a:ext uri="{FF2B5EF4-FFF2-40B4-BE49-F238E27FC236}">
                  <a16:creationId xmlns:a16="http://schemas.microsoft.com/office/drawing/2014/main" id="{73019602-E544-448D-648B-A8677A7F7B53}"/>
                </a:ext>
              </a:extLst>
            </p:cNvPr>
            <p:cNvGrpSpPr/>
            <p:nvPr/>
          </p:nvGrpSpPr>
          <p:grpSpPr>
            <a:xfrm>
              <a:off x="2993202" y="0"/>
              <a:ext cx="6603998" cy="6858000"/>
              <a:chOff x="2993202" y="0"/>
              <a:chExt cx="6603998" cy="6858000"/>
            </a:xfrm>
          </p:grpSpPr>
          <p:grpSp>
            <p:nvGrpSpPr>
              <p:cNvPr id="8" name="グループ化 7">
                <a:extLst>
                  <a:ext uri="{FF2B5EF4-FFF2-40B4-BE49-F238E27FC236}">
                    <a16:creationId xmlns:a16="http://schemas.microsoft.com/office/drawing/2014/main" id="{AAEB4C3E-EE0C-9ABD-DC48-DE142BD5832F}"/>
                  </a:ext>
                </a:extLst>
              </p:cNvPr>
              <p:cNvGrpSpPr/>
              <p:nvPr/>
            </p:nvGrpSpPr>
            <p:grpSpPr>
              <a:xfrm>
                <a:off x="2993202" y="0"/>
                <a:ext cx="6603998" cy="6858000"/>
                <a:chOff x="2993202" y="0"/>
                <a:chExt cx="6603998" cy="6858000"/>
              </a:xfrm>
            </p:grpSpPr>
            <p:grpSp>
              <p:nvGrpSpPr>
                <p:cNvPr id="11" name="グループ化 10">
                  <a:extLst>
                    <a:ext uri="{FF2B5EF4-FFF2-40B4-BE49-F238E27FC236}">
                      <a16:creationId xmlns:a16="http://schemas.microsoft.com/office/drawing/2014/main" id="{DD08A15C-6E99-8B33-E1C3-C085E53A880C}"/>
                    </a:ext>
                  </a:extLst>
                </p:cNvPr>
                <p:cNvGrpSpPr/>
                <p:nvPr/>
              </p:nvGrpSpPr>
              <p:grpSpPr>
                <a:xfrm>
                  <a:off x="2993202" y="0"/>
                  <a:ext cx="6603998" cy="6858000"/>
                  <a:chOff x="2993202" y="0"/>
                  <a:chExt cx="6603998" cy="6858000"/>
                </a:xfrm>
              </p:grpSpPr>
              <p:sp>
                <p:nvSpPr>
                  <p:cNvPr id="13" name="四角形: 角を丸くする 12">
                    <a:extLst>
                      <a:ext uri="{FF2B5EF4-FFF2-40B4-BE49-F238E27FC236}">
                        <a16:creationId xmlns:a16="http://schemas.microsoft.com/office/drawing/2014/main" id="{8D4A201A-6AD6-7966-0F1D-84AE0767AC64}"/>
                      </a:ext>
                    </a:extLst>
                  </p:cNvPr>
                  <p:cNvSpPr/>
                  <p:nvPr/>
                </p:nvSpPr>
                <p:spPr>
                  <a:xfrm>
                    <a:off x="2993202" y="0"/>
                    <a:ext cx="6603998" cy="6858000"/>
                  </a:xfrm>
                  <a:prstGeom prst="roundRect">
                    <a:avLst>
                      <a:gd name="adj" fmla="val 4471"/>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 name="グループ化 13">
                    <a:extLst>
                      <a:ext uri="{FF2B5EF4-FFF2-40B4-BE49-F238E27FC236}">
                        <a16:creationId xmlns:a16="http://schemas.microsoft.com/office/drawing/2014/main" id="{204497D2-01D4-99DE-3EF3-226B1F7DAA43}"/>
                      </a:ext>
                    </a:extLst>
                  </p:cNvPr>
                  <p:cNvGrpSpPr/>
                  <p:nvPr/>
                </p:nvGrpSpPr>
                <p:grpSpPr>
                  <a:xfrm>
                    <a:off x="4766439" y="871279"/>
                    <a:ext cx="3057525" cy="506559"/>
                    <a:chOff x="8365557" y="2325834"/>
                    <a:chExt cx="3057525" cy="506559"/>
                  </a:xfrm>
                  <a:solidFill>
                    <a:schemeClr val="bg1"/>
                  </a:solidFill>
                </p:grpSpPr>
                <p:sp>
                  <p:nvSpPr>
                    <p:cNvPr id="67" name="正方形/長方形 66">
                      <a:extLst>
                        <a:ext uri="{FF2B5EF4-FFF2-40B4-BE49-F238E27FC236}">
                          <a16:creationId xmlns:a16="http://schemas.microsoft.com/office/drawing/2014/main" id="{A04A0FD0-09AD-F4C4-EA2B-C051F9F57004}"/>
                        </a:ext>
                      </a:extLst>
                    </p:cNvPr>
                    <p:cNvSpPr/>
                    <p:nvPr/>
                  </p:nvSpPr>
                  <p:spPr>
                    <a:xfrm>
                      <a:off x="8365557" y="2325834"/>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411ACCE2-E10A-B564-2B52-1C4035D89CDF}"/>
                        </a:ext>
                      </a:extLst>
                    </p:cNvPr>
                    <p:cNvSpPr txBox="1"/>
                    <p:nvPr/>
                  </p:nvSpPr>
                  <p:spPr>
                    <a:xfrm>
                      <a:off x="8647824" y="2379058"/>
                      <a:ext cx="2492990" cy="400110"/>
                    </a:xfrm>
                    <a:prstGeom prst="rect">
                      <a:avLst/>
                    </a:prstGeom>
                    <a:grpFill/>
                  </p:spPr>
                  <p:txBody>
                    <a:bodyPr wrap="none" rtlCol="0">
                      <a:spAutoFit/>
                    </a:bodyPr>
                    <a:lstStyle/>
                    <a:p>
                      <a:pPr algn="ctr"/>
                      <a:r>
                        <a:rPr kumimoji="1" lang="ja-JP" altLang="en-US" sz="2000" dirty="0"/>
                        <a:t>活性ノード数の決定</a:t>
                      </a:r>
                    </a:p>
                  </p:txBody>
                </p:sp>
              </p:grpSp>
              <p:grpSp>
                <p:nvGrpSpPr>
                  <p:cNvPr id="15" name="グループ化 14">
                    <a:extLst>
                      <a:ext uri="{FF2B5EF4-FFF2-40B4-BE49-F238E27FC236}">
                        <a16:creationId xmlns:a16="http://schemas.microsoft.com/office/drawing/2014/main" id="{284A41BC-D987-082A-5609-1601691117F8}"/>
                      </a:ext>
                    </a:extLst>
                  </p:cNvPr>
                  <p:cNvGrpSpPr/>
                  <p:nvPr/>
                </p:nvGrpSpPr>
                <p:grpSpPr>
                  <a:xfrm>
                    <a:off x="4766439" y="1670155"/>
                    <a:ext cx="3057525" cy="506559"/>
                    <a:chOff x="8365557" y="3326707"/>
                    <a:chExt cx="3057525" cy="506559"/>
                  </a:xfrm>
                  <a:solidFill>
                    <a:schemeClr val="bg1"/>
                  </a:solidFill>
                </p:grpSpPr>
                <p:sp>
                  <p:nvSpPr>
                    <p:cNvPr id="65" name="正方形/長方形 64">
                      <a:extLst>
                        <a:ext uri="{FF2B5EF4-FFF2-40B4-BE49-F238E27FC236}">
                          <a16:creationId xmlns:a16="http://schemas.microsoft.com/office/drawing/2014/main" id="{7CA3E232-5342-2A3C-EF5A-0ADF0C2D5203}"/>
                        </a:ext>
                      </a:extLst>
                    </p:cNvPr>
                    <p:cNvSpPr/>
                    <p:nvPr/>
                  </p:nvSpPr>
                  <p:spPr>
                    <a:xfrm>
                      <a:off x="8365557" y="3326707"/>
                      <a:ext cx="3057525" cy="50655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E60540BE-6C16-164D-F0E7-3CE8A496AADE}"/>
                        </a:ext>
                      </a:extLst>
                    </p:cNvPr>
                    <p:cNvSpPr txBox="1"/>
                    <p:nvPr/>
                  </p:nvSpPr>
                  <p:spPr>
                    <a:xfrm>
                      <a:off x="8519584" y="3379931"/>
                      <a:ext cx="2749471" cy="400110"/>
                    </a:xfrm>
                    <a:prstGeom prst="rect">
                      <a:avLst/>
                    </a:prstGeom>
                    <a:grpFill/>
                  </p:spPr>
                  <p:txBody>
                    <a:bodyPr wrap="none" rtlCol="0">
                      <a:spAutoFit/>
                    </a:bodyPr>
                    <a:lstStyle/>
                    <a:p>
                      <a:pPr algn="ctr"/>
                      <a:r>
                        <a:rPr kumimoji="1" lang="ja-JP" altLang="en-US" sz="2000" dirty="0">
                          <a:solidFill>
                            <a:srgbClr val="FF0000"/>
                          </a:solidFill>
                        </a:rPr>
                        <a:t>警戒パラメータの推定</a:t>
                      </a:r>
                    </a:p>
                  </p:txBody>
                </p:sp>
              </p:grpSp>
              <p:grpSp>
                <p:nvGrpSpPr>
                  <p:cNvPr id="16" name="グループ化 15">
                    <a:extLst>
                      <a:ext uri="{FF2B5EF4-FFF2-40B4-BE49-F238E27FC236}">
                        <a16:creationId xmlns:a16="http://schemas.microsoft.com/office/drawing/2014/main" id="{CC3490B0-D70D-5524-50A7-99A9935ADEA2}"/>
                      </a:ext>
                    </a:extLst>
                  </p:cNvPr>
                  <p:cNvGrpSpPr/>
                  <p:nvPr/>
                </p:nvGrpSpPr>
                <p:grpSpPr>
                  <a:xfrm>
                    <a:off x="4766439" y="3851767"/>
                    <a:ext cx="3057525" cy="506559"/>
                    <a:chOff x="8365556" y="4327580"/>
                    <a:chExt cx="3057525" cy="506559"/>
                  </a:xfrm>
                  <a:solidFill>
                    <a:schemeClr val="bg1"/>
                  </a:solidFill>
                </p:grpSpPr>
                <p:sp>
                  <p:nvSpPr>
                    <p:cNvPr id="63" name="正方形/長方形 62">
                      <a:extLst>
                        <a:ext uri="{FF2B5EF4-FFF2-40B4-BE49-F238E27FC236}">
                          <a16:creationId xmlns:a16="http://schemas.microsoft.com/office/drawing/2014/main" id="{93D00A98-85D9-1CF2-7179-CB0885F0F746}"/>
                        </a:ext>
                      </a:extLst>
                    </p:cNvPr>
                    <p:cNvSpPr/>
                    <p:nvPr/>
                  </p:nvSpPr>
                  <p:spPr>
                    <a:xfrm>
                      <a:off x="8365556" y="4327580"/>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72C87421-E04F-5CC5-FA01-98A5D99DBCD8}"/>
                        </a:ext>
                      </a:extLst>
                    </p:cNvPr>
                    <p:cNvSpPr txBox="1"/>
                    <p:nvPr/>
                  </p:nvSpPr>
                  <p:spPr>
                    <a:xfrm>
                      <a:off x="8904304" y="4380804"/>
                      <a:ext cx="1980029" cy="400110"/>
                    </a:xfrm>
                    <a:prstGeom prst="rect">
                      <a:avLst/>
                    </a:prstGeom>
                    <a:grpFill/>
                  </p:spPr>
                  <p:txBody>
                    <a:bodyPr wrap="none" rtlCol="0">
                      <a:spAutoFit/>
                    </a:bodyPr>
                    <a:lstStyle/>
                    <a:p>
                      <a:pPr algn="ctr"/>
                      <a:r>
                        <a:rPr kumimoji="1" lang="ja-JP" altLang="en-US" sz="2000" dirty="0"/>
                        <a:t>データ点を入力</a:t>
                      </a:r>
                    </a:p>
                  </p:txBody>
                </p:sp>
              </p:grpSp>
              <p:grpSp>
                <p:nvGrpSpPr>
                  <p:cNvPr id="17" name="グループ化 16">
                    <a:extLst>
                      <a:ext uri="{FF2B5EF4-FFF2-40B4-BE49-F238E27FC236}">
                        <a16:creationId xmlns:a16="http://schemas.microsoft.com/office/drawing/2014/main" id="{45FE342F-4B4F-CE02-F6A4-661CEBDDAF0A}"/>
                      </a:ext>
                    </a:extLst>
                  </p:cNvPr>
                  <p:cNvGrpSpPr/>
                  <p:nvPr/>
                </p:nvGrpSpPr>
                <p:grpSpPr>
                  <a:xfrm>
                    <a:off x="4766439" y="4650643"/>
                    <a:ext cx="3057525" cy="506559"/>
                    <a:chOff x="8365556" y="5446888"/>
                    <a:chExt cx="3057525" cy="506559"/>
                  </a:xfrm>
                  <a:solidFill>
                    <a:schemeClr val="bg1"/>
                  </a:solidFill>
                </p:grpSpPr>
                <p:sp>
                  <p:nvSpPr>
                    <p:cNvPr id="61" name="正方形/長方形 60">
                      <a:extLst>
                        <a:ext uri="{FF2B5EF4-FFF2-40B4-BE49-F238E27FC236}">
                          <a16:creationId xmlns:a16="http://schemas.microsoft.com/office/drawing/2014/main" id="{48A6441A-C1F3-471C-31A5-96084E3FAF1B}"/>
                        </a:ext>
                      </a:extLst>
                    </p:cNvPr>
                    <p:cNvSpPr/>
                    <p:nvPr/>
                  </p:nvSpPr>
                  <p:spPr>
                    <a:xfrm>
                      <a:off x="8365556" y="5446888"/>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40AAB022-337E-FEBD-FFBC-71E4975DD3CF}"/>
                        </a:ext>
                      </a:extLst>
                    </p:cNvPr>
                    <p:cNvSpPr txBox="1"/>
                    <p:nvPr/>
                  </p:nvSpPr>
                  <p:spPr>
                    <a:xfrm>
                      <a:off x="8776063" y="5500112"/>
                      <a:ext cx="2236510" cy="400110"/>
                    </a:xfrm>
                    <a:prstGeom prst="rect">
                      <a:avLst/>
                    </a:prstGeom>
                    <a:grpFill/>
                  </p:spPr>
                  <p:txBody>
                    <a:bodyPr wrap="none" rtlCol="0">
                      <a:spAutoFit/>
                    </a:bodyPr>
                    <a:lstStyle/>
                    <a:p>
                      <a:pPr algn="ctr"/>
                      <a:r>
                        <a:rPr kumimoji="1" lang="ja-JP" altLang="en-US" sz="2000" dirty="0"/>
                        <a:t>勝利ノードの選択</a:t>
                      </a:r>
                    </a:p>
                  </p:txBody>
                </p:sp>
              </p:grpSp>
              <p:grpSp>
                <p:nvGrpSpPr>
                  <p:cNvPr id="18" name="グループ化 17">
                    <a:extLst>
                      <a:ext uri="{FF2B5EF4-FFF2-40B4-BE49-F238E27FC236}">
                        <a16:creationId xmlns:a16="http://schemas.microsoft.com/office/drawing/2014/main" id="{7627DFCB-22CB-9DAC-64CC-F06FC9E4807D}"/>
                      </a:ext>
                    </a:extLst>
                  </p:cNvPr>
                  <p:cNvGrpSpPr/>
                  <p:nvPr/>
                </p:nvGrpSpPr>
                <p:grpSpPr>
                  <a:xfrm>
                    <a:off x="4766439" y="5449519"/>
                    <a:ext cx="3057525" cy="506559"/>
                    <a:chOff x="8365555" y="6360966"/>
                    <a:chExt cx="3057525" cy="506559"/>
                  </a:xfrm>
                  <a:solidFill>
                    <a:schemeClr val="bg1"/>
                  </a:solidFill>
                </p:grpSpPr>
                <p:sp>
                  <p:nvSpPr>
                    <p:cNvPr id="58" name="正方形/長方形 57">
                      <a:extLst>
                        <a:ext uri="{FF2B5EF4-FFF2-40B4-BE49-F238E27FC236}">
                          <a16:creationId xmlns:a16="http://schemas.microsoft.com/office/drawing/2014/main" id="{297E9D96-2AFE-B78A-5794-E9B644CEDC8D}"/>
                        </a:ext>
                      </a:extLst>
                    </p:cNvPr>
                    <p:cNvSpPr/>
                    <p:nvPr/>
                  </p:nvSpPr>
                  <p:spPr>
                    <a:xfrm>
                      <a:off x="8365555" y="6360966"/>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F2CCD68F-B955-B325-30E2-9288C70D27DB}"/>
                        </a:ext>
                      </a:extLst>
                    </p:cNvPr>
                    <p:cNvSpPr txBox="1"/>
                    <p:nvPr/>
                  </p:nvSpPr>
                  <p:spPr>
                    <a:xfrm>
                      <a:off x="9032543" y="6414190"/>
                      <a:ext cx="1723549" cy="400110"/>
                    </a:xfrm>
                    <a:prstGeom prst="rect">
                      <a:avLst/>
                    </a:prstGeom>
                    <a:grpFill/>
                  </p:spPr>
                  <p:txBody>
                    <a:bodyPr wrap="none" rtlCol="0">
                      <a:spAutoFit/>
                    </a:bodyPr>
                    <a:lstStyle/>
                    <a:p>
                      <a:pPr algn="ctr"/>
                      <a:r>
                        <a:rPr kumimoji="1" lang="ja-JP" altLang="en-US" sz="2000" dirty="0"/>
                        <a:t>ノードの更新</a:t>
                      </a:r>
                    </a:p>
                  </p:txBody>
                </p:sp>
              </p:grpSp>
              <p:sp>
                <p:nvSpPr>
                  <p:cNvPr id="19" name="楕円 18">
                    <a:extLst>
                      <a:ext uri="{FF2B5EF4-FFF2-40B4-BE49-F238E27FC236}">
                        <a16:creationId xmlns:a16="http://schemas.microsoft.com/office/drawing/2014/main" id="{11EB0529-DC19-855E-AAC9-220AB1CEDFC2}"/>
                      </a:ext>
                    </a:extLst>
                  </p:cNvPr>
                  <p:cNvSpPr/>
                  <p:nvPr/>
                </p:nvSpPr>
                <p:spPr>
                  <a:xfrm>
                    <a:off x="4945787" y="12925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B6515D63-3B63-04DE-EE96-69CE69449294}"/>
                      </a:ext>
                    </a:extLst>
                  </p:cNvPr>
                  <p:cNvGrpSpPr/>
                  <p:nvPr/>
                </p:nvGrpSpPr>
                <p:grpSpPr>
                  <a:xfrm>
                    <a:off x="4455579" y="2469031"/>
                    <a:ext cx="3679245" cy="1090419"/>
                    <a:chOff x="467571" y="5690426"/>
                    <a:chExt cx="3679245" cy="1205201"/>
                  </a:xfrm>
                  <a:solidFill>
                    <a:schemeClr val="bg1"/>
                  </a:solidFill>
                </p:grpSpPr>
                <p:sp>
                  <p:nvSpPr>
                    <p:cNvPr id="49" name="フローチャート: 判断 48">
                      <a:extLst>
                        <a:ext uri="{FF2B5EF4-FFF2-40B4-BE49-F238E27FC236}">
                          <a16:creationId xmlns:a16="http://schemas.microsoft.com/office/drawing/2014/main" id="{2279C5A4-3438-3B01-727D-802809CBC850}"/>
                        </a:ext>
                      </a:extLst>
                    </p:cNvPr>
                    <p:cNvSpPr/>
                    <p:nvPr/>
                  </p:nvSpPr>
                  <p:spPr>
                    <a:xfrm rot="5400000" flipH="1">
                      <a:off x="1704593" y="4453404"/>
                      <a:ext cx="1205201" cy="3679245"/>
                    </a:xfrm>
                    <a:prstGeom prst="flowChartDecision">
                      <a:avLst/>
                    </a:prstGeom>
                    <a:grpFill/>
                  </p:spPr>
                  <p:style>
                    <a:lnRef idx="2">
                      <a:schemeClr val="dk1"/>
                    </a:lnRef>
                    <a:fillRef idx="1">
                      <a:schemeClr val="lt1"/>
                    </a:fillRef>
                    <a:effectRef idx="0">
                      <a:schemeClr val="dk1"/>
                    </a:effectRef>
                    <a:fontRef idx="minor">
                      <a:schemeClr val="dk1"/>
                    </a:fontRef>
                  </p:style>
                  <p:txBody>
                    <a:bodyPr vert="eaVert" wrap="none" rtlCol="0" anchor="ctr"/>
                    <a:lstStyle/>
                    <a:p>
                      <a:pPr algn="ctr"/>
                      <a:endParaRPr kumimoji="1" lang="ja-JP" altLang="en-US" b="1" dirty="0"/>
                    </a:p>
                  </p:txBody>
                </p:sp>
                <p:sp>
                  <p:nvSpPr>
                    <p:cNvPr id="50" name="テキスト ボックス 49">
                      <a:extLst>
                        <a:ext uri="{FF2B5EF4-FFF2-40B4-BE49-F238E27FC236}">
                          <a16:creationId xmlns:a16="http://schemas.microsoft.com/office/drawing/2014/main" id="{63B0CEC0-3B96-20F1-31F1-61FEB949B2F1}"/>
                        </a:ext>
                      </a:extLst>
                    </p:cNvPr>
                    <p:cNvSpPr txBox="1"/>
                    <p:nvPr/>
                  </p:nvSpPr>
                  <p:spPr>
                    <a:xfrm>
                      <a:off x="1236307" y="6117150"/>
                      <a:ext cx="2255771" cy="374192"/>
                    </a:xfrm>
                    <a:prstGeom prst="rect">
                      <a:avLst/>
                    </a:prstGeom>
                    <a:grpFill/>
                  </p:spPr>
                  <p:txBody>
                    <a:bodyPr wrap="square" rtlCol="0">
                      <a:spAutoFit/>
                    </a:bodyPr>
                    <a:lstStyle/>
                    <a:p>
                      <a:pPr algn="ctr"/>
                      <a:r>
                        <a:rPr kumimoji="1" lang="ja-JP" altLang="en-US" sz="1600" dirty="0"/>
                        <a:t>入力データ点がある</a:t>
                      </a:r>
                    </a:p>
                  </p:txBody>
                </p:sp>
              </p:grpSp>
              <p:sp>
                <p:nvSpPr>
                  <p:cNvPr id="23" name="楕円 22">
                    <a:extLst>
                      <a:ext uri="{FF2B5EF4-FFF2-40B4-BE49-F238E27FC236}">
                        <a16:creationId xmlns:a16="http://schemas.microsoft.com/office/drawing/2014/main" id="{8C4F0E71-0B29-8890-689A-4826BB5E3A97}"/>
                      </a:ext>
                    </a:extLst>
                  </p:cNvPr>
                  <p:cNvSpPr/>
                  <p:nvPr/>
                </p:nvSpPr>
                <p:spPr>
                  <a:xfrm>
                    <a:off x="4945787" y="624839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A770F362-8541-C817-6CD2-A04B176C438C}"/>
                      </a:ext>
                    </a:extLst>
                  </p:cNvPr>
                  <p:cNvCxnSpPr>
                    <a:cxnSpLocks/>
                    <a:stCxn id="19" idx="4"/>
                  </p:cNvCxnSpPr>
                  <p:nvPr/>
                </p:nvCxnSpPr>
                <p:spPr>
                  <a:xfrm>
                    <a:off x="6307862" y="57896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F282BA5-2EF0-5527-F9F9-74BCB872B0C8}"/>
                      </a:ext>
                    </a:extLst>
                  </p:cNvPr>
                  <p:cNvCxnSpPr>
                    <a:cxnSpLocks/>
                  </p:cNvCxnSpPr>
                  <p:nvPr/>
                </p:nvCxnSpPr>
                <p:spPr>
                  <a:xfrm>
                    <a:off x="6307862" y="137281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3D14B85-6DB1-C861-B014-7A113385DB1E}"/>
                      </a:ext>
                    </a:extLst>
                  </p:cNvPr>
                  <p:cNvCxnSpPr>
                    <a:cxnSpLocks/>
                  </p:cNvCxnSpPr>
                  <p:nvPr/>
                </p:nvCxnSpPr>
                <p:spPr>
                  <a:xfrm>
                    <a:off x="6291124" y="357334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BF12389B-08D5-1F5E-5936-8FA158480AB7}"/>
                      </a:ext>
                    </a:extLst>
                  </p:cNvPr>
                  <p:cNvCxnSpPr>
                    <a:cxnSpLocks/>
                  </p:cNvCxnSpPr>
                  <p:nvPr/>
                </p:nvCxnSpPr>
                <p:spPr>
                  <a:xfrm>
                    <a:off x="6291124" y="4353217"/>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F617F19-4D8F-97F5-EA68-B2A70436A5AC}"/>
                      </a:ext>
                    </a:extLst>
                  </p:cNvPr>
                  <p:cNvCxnSpPr>
                    <a:cxnSpLocks/>
                  </p:cNvCxnSpPr>
                  <p:nvPr/>
                </p:nvCxnSpPr>
                <p:spPr>
                  <a:xfrm>
                    <a:off x="6291124" y="514149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70D74AC-28F2-D8FB-E824-1C3A7A156247}"/>
                      </a:ext>
                    </a:extLst>
                  </p:cNvPr>
                  <p:cNvSpPr txBox="1"/>
                  <p:nvPr/>
                </p:nvSpPr>
                <p:spPr>
                  <a:xfrm>
                    <a:off x="6492947" y="3414239"/>
                    <a:ext cx="1176990"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yes</a:t>
                    </a:r>
                    <a:endParaRPr lang="ja-JP" altLang="en-US" sz="2000" dirty="0">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9E18B6EB-2A24-372B-6D23-E9D78C1EADD6}"/>
                      </a:ext>
                    </a:extLst>
                  </p:cNvPr>
                  <p:cNvSpPr txBox="1"/>
                  <p:nvPr/>
                </p:nvSpPr>
                <p:spPr>
                  <a:xfrm>
                    <a:off x="3874829" y="2577484"/>
                    <a:ext cx="699179"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no</a:t>
                    </a:r>
                    <a:endParaRPr lang="ja-JP" altLang="en-US" sz="2000" dirty="0">
                      <a:latin typeface="Times New Roman" panose="02020603050405020304" pitchFamily="18" charset="0"/>
                      <a:cs typeface="Times New Roman" panose="02020603050405020304" pitchFamily="18" charset="0"/>
                    </a:endParaRPr>
                  </a:p>
                </p:txBody>
              </p:sp>
              <p:cxnSp>
                <p:nvCxnSpPr>
                  <p:cNvPr id="44" name="コネクタ: カギ線 43">
                    <a:extLst>
                      <a:ext uri="{FF2B5EF4-FFF2-40B4-BE49-F238E27FC236}">
                        <a16:creationId xmlns:a16="http://schemas.microsoft.com/office/drawing/2014/main" id="{F616B75F-907C-BD4D-67DD-2EA42C3D5E0B}"/>
                      </a:ext>
                    </a:extLst>
                  </p:cNvPr>
                  <p:cNvCxnSpPr>
                    <a:cxnSpLocks/>
                    <a:stCxn id="58" idx="3"/>
                  </p:cNvCxnSpPr>
                  <p:nvPr/>
                </p:nvCxnSpPr>
                <p:spPr>
                  <a:xfrm flipH="1" flipV="1">
                    <a:off x="6338921" y="2330652"/>
                    <a:ext cx="1485043" cy="3372147"/>
                  </a:xfrm>
                  <a:prstGeom prst="bentConnector4">
                    <a:avLst>
                      <a:gd name="adj1" fmla="val -60291"/>
                      <a:gd name="adj2" fmla="val 1000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コネクタ: カギ線 11">
                  <a:extLst>
                    <a:ext uri="{FF2B5EF4-FFF2-40B4-BE49-F238E27FC236}">
                      <a16:creationId xmlns:a16="http://schemas.microsoft.com/office/drawing/2014/main" id="{2F37D007-C052-BC57-93C0-35EE92EA8305}"/>
                    </a:ext>
                  </a:extLst>
                </p:cNvPr>
                <p:cNvCxnSpPr>
                  <a:cxnSpLocks/>
                  <a:stCxn id="49" idx="2"/>
                  <a:endCxn id="23" idx="2"/>
                </p:cNvCxnSpPr>
                <p:nvPr/>
              </p:nvCxnSpPr>
              <p:spPr>
                <a:xfrm rot="10800000" flipH="1" flipV="1">
                  <a:off x="4455579" y="3014240"/>
                  <a:ext cx="490208" cy="3459008"/>
                </a:xfrm>
                <a:prstGeom prst="bentConnector3">
                  <a:avLst>
                    <a:gd name="adj1" fmla="val -1739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A43AE3EE-42DE-A30F-43B7-172BD4FAA430}"/>
                  </a:ext>
                </a:extLst>
              </p:cNvPr>
              <p:cNvSpPr txBox="1"/>
              <p:nvPr/>
            </p:nvSpPr>
            <p:spPr>
              <a:xfrm>
                <a:off x="5988736" y="6284411"/>
                <a:ext cx="646331" cy="369332"/>
              </a:xfrm>
              <a:prstGeom prst="rect">
                <a:avLst/>
              </a:prstGeom>
              <a:solidFill>
                <a:schemeClr val="bg1"/>
              </a:solidFill>
            </p:spPr>
            <p:txBody>
              <a:bodyPr wrap="none" rtlCol="0">
                <a:spAutoFit/>
              </a:bodyPr>
              <a:lstStyle/>
              <a:p>
                <a:pPr algn="ctr"/>
                <a:r>
                  <a:rPr lang="ja-JP" altLang="en-US" dirty="0"/>
                  <a:t>出力</a:t>
                </a:r>
                <a:endParaRPr kumimoji="1" lang="ja-JP" altLang="en-US" dirty="0"/>
              </a:p>
            </p:txBody>
          </p:sp>
          <p:sp>
            <p:nvSpPr>
              <p:cNvPr id="10" name="テキスト ボックス 9">
                <a:extLst>
                  <a:ext uri="{FF2B5EF4-FFF2-40B4-BE49-F238E27FC236}">
                    <a16:creationId xmlns:a16="http://schemas.microsoft.com/office/drawing/2014/main" id="{340D9A09-0660-CB97-6576-A526463C6369}"/>
                  </a:ext>
                </a:extLst>
              </p:cNvPr>
              <p:cNvSpPr txBox="1"/>
              <p:nvPr/>
            </p:nvSpPr>
            <p:spPr>
              <a:xfrm>
                <a:off x="5749825" y="170305"/>
                <a:ext cx="1107997" cy="369332"/>
              </a:xfrm>
              <a:prstGeom prst="rect">
                <a:avLst/>
              </a:prstGeom>
              <a:solidFill>
                <a:schemeClr val="bg1"/>
              </a:solidFill>
            </p:spPr>
            <p:txBody>
              <a:bodyPr wrap="none" rtlCol="0">
                <a:spAutoFit/>
              </a:bodyPr>
              <a:lstStyle/>
              <a:p>
                <a:pPr algn="ctr"/>
                <a:r>
                  <a:rPr lang="ja-JP" altLang="en-US" dirty="0"/>
                  <a:t>スタート</a:t>
                </a:r>
                <a:endParaRPr kumimoji="1" lang="ja-JP" altLang="en-US" dirty="0"/>
              </a:p>
            </p:txBody>
          </p:sp>
        </p:grpSp>
        <p:cxnSp>
          <p:nvCxnSpPr>
            <p:cNvPr id="7" name="直線矢印コネクタ 6">
              <a:extLst>
                <a:ext uri="{FF2B5EF4-FFF2-40B4-BE49-F238E27FC236}">
                  <a16:creationId xmlns:a16="http://schemas.microsoft.com/office/drawing/2014/main" id="{AD75FB9D-BC95-1D99-544F-8425163C5406}"/>
                </a:ext>
              </a:extLst>
            </p:cNvPr>
            <p:cNvCxnSpPr>
              <a:cxnSpLocks/>
            </p:cNvCxnSpPr>
            <p:nvPr/>
          </p:nvCxnSpPr>
          <p:spPr>
            <a:xfrm>
              <a:off x="6300797" y="217383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8758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5A033-5EBD-408E-800D-84A865E6757C}"/>
              </a:ext>
            </a:extLst>
          </p:cNvPr>
          <p:cNvSpPr>
            <a:spLocks noGrp="1"/>
          </p:cNvSpPr>
          <p:nvPr>
            <p:ph type="title"/>
          </p:nvPr>
        </p:nvSpPr>
        <p:spPr>
          <a:xfrm>
            <a:off x="101600" y="-15967"/>
            <a:ext cx="12090400" cy="609600"/>
          </a:xfrm>
        </p:spPr>
        <p:txBody>
          <a:bodyPr/>
          <a:lstStyle/>
          <a:p>
            <a:r>
              <a:rPr lang="en-US" altLang="ja-JP" sz="4400" dirty="0"/>
              <a:t>CA+</a:t>
            </a:r>
            <a:endParaRPr kumimoji="1" lang="ja-JP" altLang="en-US" sz="4400" dirty="0"/>
          </a:p>
        </p:txBody>
      </p:sp>
      <p:sp>
        <p:nvSpPr>
          <p:cNvPr id="4" name="スライド番号プレースホルダー 3">
            <a:extLst>
              <a:ext uri="{FF2B5EF4-FFF2-40B4-BE49-F238E27FC236}">
                <a16:creationId xmlns:a16="http://schemas.microsoft.com/office/drawing/2014/main" id="{6C736C84-B719-4BF3-B1FD-C53FAF64F11E}"/>
              </a:ext>
            </a:extLst>
          </p:cNvPr>
          <p:cNvSpPr>
            <a:spLocks noGrp="1"/>
          </p:cNvSpPr>
          <p:nvPr>
            <p:ph type="sldNum" sz="quarter" idx="12"/>
          </p:nvPr>
        </p:nvSpPr>
        <p:spPr/>
        <p:txBody>
          <a:bodyPr/>
          <a:lstStyle/>
          <a:p>
            <a:fld id="{997D3CC7-B6A9-4C37-AD00-6075B6850248}" type="slidenum">
              <a:rPr kumimoji="1" lang="ja-JP" altLang="en-US" smtClean="0"/>
              <a:pPr/>
              <a:t>45</a:t>
            </a:fld>
            <a:endParaRPr kumimoji="1" lang="ja-JP" altLang="en-US"/>
          </a:p>
        </p:txBody>
      </p:sp>
      <p:sp>
        <p:nvSpPr>
          <p:cNvPr id="5" name="テキスト プレースホルダー 4">
            <a:extLst>
              <a:ext uri="{FF2B5EF4-FFF2-40B4-BE49-F238E27FC236}">
                <a16:creationId xmlns:a16="http://schemas.microsoft.com/office/drawing/2014/main" id="{BC5722C9-AB50-46B2-AB33-287119CEC221}"/>
              </a:ext>
            </a:extLst>
          </p:cNvPr>
          <p:cNvSpPr>
            <a:spLocks noGrp="1"/>
          </p:cNvSpPr>
          <p:nvPr>
            <p:ph type="body" sz="quarter" idx="13"/>
          </p:nvPr>
        </p:nvSpPr>
        <p:spPr/>
        <p:txBody>
          <a:bodyPr/>
          <a:lstStyle/>
          <a:p>
            <a:r>
              <a:rPr kumimoji="1" lang="ja-JP" altLang="en-US" sz="3600" dirty="0"/>
              <a:t>アルゴリズム</a:t>
            </a:r>
          </a:p>
        </p:txBody>
      </p:sp>
      <p:grpSp>
        <p:nvGrpSpPr>
          <p:cNvPr id="67" name="グループ化 66">
            <a:extLst>
              <a:ext uri="{FF2B5EF4-FFF2-40B4-BE49-F238E27FC236}">
                <a16:creationId xmlns:a16="http://schemas.microsoft.com/office/drawing/2014/main" id="{4724AA04-B57A-1DEC-8EBE-1910A6038C98}"/>
              </a:ext>
            </a:extLst>
          </p:cNvPr>
          <p:cNvGrpSpPr/>
          <p:nvPr/>
        </p:nvGrpSpPr>
        <p:grpSpPr>
          <a:xfrm>
            <a:off x="2993202" y="0"/>
            <a:ext cx="6603998" cy="6858000"/>
            <a:chOff x="2993202" y="0"/>
            <a:chExt cx="6603998" cy="6858000"/>
          </a:xfrm>
        </p:grpSpPr>
        <p:grpSp>
          <p:nvGrpSpPr>
            <p:cNvPr id="68" name="グループ化 67">
              <a:extLst>
                <a:ext uri="{FF2B5EF4-FFF2-40B4-BE49-F238E27FC236}">
                  <a16:creationId xmlns:a16="http://schemas.microsoft.com/office/drawing/2014/main" id="{59F3346C-D381-B699-3873-DED20F92C596}"/>
                </a:ext>
              </a:extLst>
            </p:cNvPr>
            <p:cNvGrpSpPr/>
            <p:nvPr/>
          </p:nvGrpSpPr>
          <p:grpSpPr>
            <a:xfrm>
              <a:off x="2993202" y="0"/>
              <a:ext cx="6603998" cy="6858000"/>
              <a:chOff x="2993202" y="0"/>
              <a:chExt cx="6603998" cy="6858000"/>
            </a:xfrm>
          </p:grpSpPr>
          <p:grpSp>
            <p:nvGrpSpPr>
              <p:cNvPr id="70" name="グループ化 69">
                <a:extLst>
                  <a:ext uri="{FF2B5EF4-FFF2-40B4-BE49-F238E27FC236}">
                    <a16:creationId xmlns:a16="http://schemas.microsoft.com/office/drawing/2014/main" id="{F9188D1C-6008-4CC3-8933-542D43E42B49}"/>
                  </a:ext>
                </a:extLst>
              </p:cNvPr>
              <p:cNvGrpSpPr/>
              <p:nvPr/>
            </p:nvGrpSpPr>
            <p:grpSpPr>
              <a:xfrm>
                <a:off x="2993202" y="0"/>
                <a:ext cx="6603998" cy="6858000"/>
                <a:chOff x="2993202" y="0"/>
                <a:chExt cx="6603998" cy="6858000"/>
              </a:xfrm>
            </p:grpSpPr>
            <p:grpSp>
              <p:nvGrpSpPr>
                <p:cNvPr id="73" name="グループ化 72">
                  <a:extLst>
                    <a:ext uri="{FF2B5EF4-FFF2-40B4-BE49-F238E27FC236}">
                      <a16:creationId xmlns:a16="http://schemas.microsoft.com/office/drawing/2014/main" id="{B3C8EB56-E3C5-A265-32ED-3040EA415327}"/>
                    </a:ext>
                  </a:extLst>
                </p:cNvPr>
                <p:cNvGrpSpPr/>
                <p:nvPr/>
              </p:nvGrpSpPr>
              <p:grpSpPr>
                <a:xfrm>
                  <a:off x="2993202" y="0"/>
                  <a:ext cx="6603998" cy="6858000"/>
                  <a:chOff x="2993202" y="0"/>
                  <a:chExt cx="6603998" cy="6858000"/>
                </a:xfrm>
              </p:grpSpPr>
              <p:sp>
                <p:nvSpPr>
                  <p:cNvPr id="75" name="四角形: 角を丸くする 74">
                    <a:extLst>
                      <a:ext uri="{FF2B5EF4-FFF2-40B4-BE49-F238E27FC236}">
                        <a16:creationId xmlns:a16="http://schemas.microsoft.com/office/drawing/2014/main" id="{872D622A-1122-B974-417B-BFCC91684151}"/>
                      </a:ext>
                    </a:extLst>
                  </p:cNvPr>
                  <p:cNvSpPr/>
                  <p:nvPr/>
                </p:nvSpPr>
                <p:spPr>
                  <a:xfrm>
                    <a:off x="2993202" y="0"/>
                    <a:ext cx="6603998" cy="6858000"/>
                  </a:xfrm>
                  <a:prstGeom prst="roundRect">
                    <a:avLst>
                      <a:gd name="adj" fmla="val 4471"/>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6" name="グループ化 75">
                    <a:extLst>
                      <a:ext uri="{FF2B5EF4-FFF2-40B4-BE49-F238E27FC236}">
                        <a16:creationId xmlns:a16="http://schemas.microsoft.com/office/drawing/2014/main" id="{4E22C5A8-BA77-76E5-4550-16CD6D4EFCCD}"/>
                      </a:ext>
                    </a:extLst>
                  </p:cNvPr>
                  <p:cNvGrpSpPr/>
                  <p:nvPr/>
                </p:nvGrpSpPr>
                <p:grpSpPr>
                  <a:xfrm>
                    <a:off x="4766439" y="871279"/>
                    <a:ext cx="3057525" cy="506559"/>
                    <a:chOff x="8365557" y="2325834"/>
                    <a:chExt cx="3057525" cy="506559"/>
                  </a:xfrm>
                  <a:solidFill>
                    <a:schemeClr val="bg1"/>
                  </a:solidFill>
                </p:grpSpPr>
                <p:sp>
                  <p:nvSpPr>
                    <p:cNvPr id="103" name="正方形/長方形 102">
                      <a:extLst>
                        <a:ext uri="{FF2B5EF4-FFF2-40B4-BE49-F238E27FC236}">
                          <a16:creationId xmlns:a16="http://schemas.microsoft.com/office/drawing/2014/main" id="{3564644D-5AB7-3CD7-83C1-65FF01C9F389}"/>
                        </a:ext>
                      </a:extLst>
                    </p:cNvPr>
                    <p:cNvSpPr/>
                    <p:nvPr/>
                  </p:nvSpPr>
                  <p:spPr>
                    <a:xfrm>
                      <a:off x="8365557" y="2325834"/>
                      <a:ext cx="3057525" cy="50655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ボックス 103">
                      <a:extLst>
                        <a:ext uri="{FF2B5EF4-FFF2-40B4-BE49-F238E27FC236}">
                          <a16:creationId xmlns:a16="http://schemas.microsoft.com/office/drawing/2014/main" id="{D1764AB1-E34B-8DED-82A6-A23B27356EFA}"/>
                        </a:ext>
                      </a:extLst>
                    </p:cNvPr>
                    <p:cNvSpPr txBox="1"/>
                    <p:nvPr/>
                  </p:nvSpPr>
                  <p:spPr>
                    <a:xfrm>
                      <a:off x="8647824" y="2379058"/>
                      <a:ext cx="2492990" cy="400110"/>
                    </a:xfrm>
                    <a:prstGeom prst="rect">
                      <a:avLst/>
                    </a:prstGeom>
                    <a:grpFill/>
                  </p:spPr>
                  <p:txBody>
                    <a:bodyPr wrap="none" rtlCol="0">
                      <a:spAutoFit/>
                    </a:bodyPr>
                    <a:lstStyle/>
                    <a:p>
                      <a:pPr algn="ctr"/>
                      <a:r>
                        <a:rPr kumimoji="1" lang="ja-JP" altLang="en-US" sz="2000" dirty="0">
                          <a:solidFill>
                            <a:srgbClr val="FF0000"/>
                          </a:solidFill>
                        </a:rPr>
                        <a:t>活性ノード数の決定</a:t>
                      </a:r>
                    </a:p>
                  </p:txBody>
                </p:sp>
              </p:grpSp>
              <p:grpSp>
                <p:nvGrpSpPr>
                  <p:cNvPr id="77" name="グループ化 76">
                    <a:extLst>
                      <a:ext uri="{FF2B5EF4-FFF2-40B4-BE49-F238E27FC236}">
                        <a16:creationId xmlns:a16="http://schemas.microsoft.com/office/drawing/2014/main" id="{877745BC-9D30-8F11-ED5D-033ADBD98632}"/>
                      </a:ext>
                    </a:extLst>
                  </p:cNvPr>
                  <p:cNvGrpSpPr/>
                  <p:nvPr/>
                </p:nvGrpSpPr>
                <p:grpSpPr>
                  <a:xfrm>
                    <a:off x="4766439" y="1670155"/>
                    <a:ext cx="3057525" cy="506559"/>
                    <a:chOff x="8365557" y="3326707"/>
                    <a:chExt cx="3057525" cy="506559"/>
                  </a:xfrm>
                  <a:solidFill>
                    <a:schemeClr val="bg1"/>
                  </a:solidFill>
                </p:grpSpPr>
                <p:sp>
                  <p:nvSpPr>
                    <p:cNvPr id="101" name="正方形/長方形 100">
                      <a:extLst>
                        <a:ext uri="{FF2B5EF4-FFF2-40B4-BE49-F238E27FC236}">
                          <a16:creationId xmlns:a16="http://schemas.microsoft.com/office/drawing/2014/main" id="{DD90DE7D-5F4E-68A2-2080-5F09D32741E5}"/>
                        </a:ext>
                      </a:extLst>
                    </p:cNvPr>
                    <p:cNvSpPr/>
                    <p:nvPr/>
                  </p:nvSpPr>
                  <p:spPr>
                    <a:xfrm>
                      <a:off x="8365557" y="3326707"/>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EB9D4CBA-5ABE-3E18-03A4-B0B653FE8A2F}"/>
                        </a:ext>
                      </a:extLst>
                    </p:cNvPr>
                    <p:cNvSpPr txBox="1"/>
                    <p:nvPr/>
                  </p:nvSpPr>
                  <p:spPr>
                    <a:xfrm>
                      <a:off x="8519584" y="3379931"/>
                      <a:ext cx="2749471" cy="400110"/>
                    </a:xfrm>
                    <a:prstGeom prst="rect">
                      <a:avLst/>
                    </a:prstGeom>
                    <a:grpFill/>
                  </p:spPr>
                  <p:txBody>
                    <a:bodyPr wrap="none" rtlCol="0">
                      <a:spAutoFit/>
                    </a:bodyPr>
                    <a:lstStyle/>
                    <a:p>
                      <a:pPr algn="ctr"/>
                      <a:r>
                        <a:rPr kumimoji="1" lang="ja-JP" altLang="en-US" sz="2000" dirty="0"/>
                        <a:t>警戒パラメータの推定</a:t>
                      </a:r>
                    </a:p>
                  </p:txBody>
                </p:sp>
              </p:grpSp>
              <p:grpSp>
                <p:nvGrpSpPr>
                  <p:cNvPr id="78" name="グループ化 77">
                    <a:extLst>
                      <a:ext uri="{FF2B5EF4-FFF2-40B4-BE49-F238E27FC236}">
                        <a16:creationId xmlns:a16="http://schemas.microsoft.com/office/drawing/2014/main" id="{AB332D81-4D46-FF38-2CA1-B139BBA722E4}"/>
                      </a:ext>
                    </a:extLst>
                  </p:cNvPr>
                  <p:cNvGrpSpPr/>
                  <p:nvPr/>
                </p:nvGrpSpPr>
                <p:grpSpPr>
                  <a:xfrm>
                    <a:off x="4766439" y="3851767"/>
                    <a:ext cx="3057525" cy="506559"/>
                    <a:chOff x="8365556" y="4327580"/>
                    <a:chExt cx="3057525" cy="506559"/>
                  </a:xfrm>
                  <a:solidFill>
                    <a:schemeClr val="bg1"/>
                  </a:solidFill>
                </p:grpSpPr>
                <p:sp>
                  <p:nvSpPr>
                    <p:cNvPr id="99" name="正方形/長方形 98">
                      <a:extLst>
                        <a:ext uri="{FF2B5EF4-FFF2-40B4-BE49-F238E27FC236}">
                          <a16:creationId xmlns:a16="http://schemas.microsoft.com/office/drawing/2014/main" id="{30E4A08E-6BB9-1DE2-C2D5-19B008B7AFED}"/>
                        </a:ext>
                      </a:extLst>
                    </p:cNvPr>
                    <p:cNvSpPr/>
                    <p:nvPr/>
                  </p:nvSpPr>
                  <p:spPr>
                    <a:xfrm>
                      <a:off x="8365556" y="4327580"/>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a:extLst>
                        <a:ext uri="{FF2B5EF4-FFF2-40B4-BE49-F238E27FC236}">
                          <a16:creationId xmlns:a16="http://schemas.microsoft.com/office/drawing/2014/main" id="{EBC97B7D-A106-86F2-1391-B6107542F493}"/>
                        </a:ext>
                      </a:extLst>
                    </p:cNvPr>
                    <p:cNvSpPr txBox="1"/>
                    <p:nvPr/>
                  </p:nvSpPr>
                  <p:spPr>
                    <a:xfrm>
                      <a:off x="8904304" y="4380804"/>
                      <a:ext cx="1980029" cy="400110"/>
                    </a:xfrm>
                    <a:prstGeom prst="rect">
                      <a:avLst/>
                    </a:prstGeom>
                    <a:grpFill/>
                  </p:spPr>
                  <p:txBody>
                    <a:bodyPr wrap="none" rtlCol="0">
                      <a:spAutoFit/>
                    </a:bodyPr>
                    <a:lstStyle/>
                    <a:p>
                      <a:pPr algn="ctr"/>
                      <a:r>
                        <a:rPr kumimoji="1" lang="ja-JP" altLang="en-US" sz="2000" dirty="0"/>
                        <a:t>データ点を入力</a:t>
                      </a:r>
                    </a:p>
                  </p:txBody>
                </p:sp>
              </p:grpSp>
              <p:grpSp>
                <p:nvGrpSpPr>
                  <p:cNvPr id="79" name="グループ化 78">
                    <a:extLst>
                      <a:ext uri="{FF2B5EF4-FFF2-40B4-BE49-F238E27FC236}">
                        <a16:creationId xmlns:a16="http://schemas.microsoft.com/office/drawing/2014/main" id="{848F4FF3-7631-1809-654D-327168D00AF6}"/>
                      </a:ext>
                    </a:extLst>
                  </p:cNvPr>
                  <p:cNvGrpSpPr/>
                  <p:nvPr/>
                </p:nvGrpSpPr>
                <p:grpSpPr>
                  <a:xfrm>
                    <a:off x="4766439" y="4650643"/>
                    <a:ext cx="3057525" cy="506559"/>
                    <a:chOff x="8365556" y="5446888"/>
                    <a:chExt cx="3057525" cy="506559"/>
                  </a:xfrm>
                  <a:solidFill>
                    <a:schemeClr val="bg1"/>
                  </a:solidFill>
                </p:grpSpPr>
                <p:sp>
                  <p:nvSpPr>
                    <p:cNvPr id="97" name="正方形/長方形 96">
                      <a:extLst>
                        <a:ext uri="{FF2B5EF4-FFF2-40B4-BE49-F238E27FC236}">
                          <a16:creationId xmlns:a16="http://schemas.microsoft.com/office/drawing/2014/main" id="{B23B0332-4030-5071-1DE1-997619566064}"/>
                        </a:ext>
                      </a:extLst>
                    </p:cNvPr>
                    <p:cNvSpPr/>
                    <p:nvPr/>
                  </p:nvSpPr>
                  <p:spPr>
                    <a:xfrm>
                      <a:off x="8365556" y="5446888"/>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テキスト ボックス 97">
                      <a:extLst>
                        <a:ext uri="{FF2B5EF4-FFF2-40B4-BE49-F238E27FC236}">
                          <a16:creationId xmlns:a16="http://schemas.microsoft.com/office/drawing/2014/main" id="{775DFA58-5CC2-A4BB-CC2A-5F5734740AE1}"/>
                        </a:ext>
                      </a:extLst>
                    </p:cNvPr>
                    <p:cNvSpPr txBox="1"/>
                    <p:nvPr/>
                  </p:nvSpPr>
                  <p:spPr>
                    <a:xfrm>
                      <a:off x="8776063" y="5500112"/>
                      <a:ext cx="2236510" cy="400110"/>
                    </a:xfrm>
                    <a:prstGeom prst="rect">
                      <a:avLst/>
                    </a:prstGeom>
                    <a:grpFill/>
                  </p:spPr>
                  <p:txBody>
                    <a:bodyPr wrap="none" rtlCol="0">
                      <a:spAutoFit/>
                    </a:bodyPr>
                    <a:lstStyle/>
                    <a:p>
                      <a:pPr algn="ctr"/>
                      <a:r>
                        <a:rPr kumimoji="1" lang="ja-JP" altLang="en-US" sz="2000" dirty="0"/>
                        <a:t>勝利ノードの選択</a:t>
                      </a:r>
                    </a:p>
                  </p:txBody>
                </p:sp>
              </p:grpSp>
              <p:grpSp>
                <p:nvGrpSpPr>
                  <p:cNvPr id="80" name="グループ化 79">
                    <a:extLst>
                      <a:ext uri="{FF2B5EF4-FFF2-40B4-BE49-F238E27FC236}">
                        <a16:creationId xmlns:a16="http://schemas.microsoft.com/office/drawing/2014/main" id="{3907E9C3-33AE-45FF-0651-416EC2867D2C}"/>
                      </a:ext>
                    </a:extLst>
                  </p:cNvPr>
                  <p:cNvGrpSpPr/>
                  <p:nvPr/>
                </p:nvGrpSpPr>
                <p:grpSpPr>
                  <a:xfrm>
                    <a:off x="4766439" y="5449519"/>
                    <a:ext cx="3057525" cy="506559"/>
                    <a:chOff x="8365555" y="6360966"/>
                    <a:chExt cx="3057525" cy="506559"/>
                  </a:xfrm>
                  <a:solidFill>
                    <a:schemeClr val="bg1"/>
                  </a:solidFill>
                </p:grpSpPr>
                <p:sp>
                  <p:nvSpPr>
                    <p:cNvPr id="95" name="正方形/長方形 94">
                      <a:extLst>
                        <a:ext uri="{FF2B5EF4-FFF2-40B4-BE49-F238E27FC236}">
                          <a16:creationId xmlns:a16="http://schemas.microsoft.com/office/drawing/2014/main" id="{FDE0BD0F-3BC8-8C18-42D0-A2368699B7CA}"/>
                        </a:ext>
                      </a:extLst>
                    </p:cNvPr>
                    <p:cNvSpPr/>
                    <p:nvPr/>
                  </p:nvSpPr>
                  <p:spPr>
                    <a:xfrm>
                      <a:off x="8365555" y="6360966"/>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7FDB2D95-7503-C4DB-8838-48D46A156677}"/>
                        </a:ext>
                      </a:extLst>
                    </p:cNvPr>
                    <p:cNvSpPr txBox="1"/>
                    <p:nvPr/>
                  </p:nvSpPr>
                  <p:spPr>
                    <a:xfrm>
                      <a:off x="9032543" y="6414190"/>
                      <a:ext cx="1723549" cy="400110"/>
                    </a:xfrm>
                    <a:prstGeom prst="rect">
                      <a:avLst/>
                    </a:prstGeom>
                    <a:grpFill/>
                  </p:spPr>
                  <p:txBody>
                    <a:bodyPr wrap="none" rtlCol="0">
                      <a:spAutoFit/>
                    </a:bodyPr>
                    <a:lstStyle/>
                    <a:p>
                      <a:pPr algn="ctr"/>
                      <a:r>
                        <a:rPr kumimoji="1" lang="ja-JP" altLang="en-US" sz="2000" dirty="0"/>
                        <a:t>ノードの更新</a:t>
                      </a:r>
                    </a:p>
                  </p:txBody>
                </p:sp>
              </p:grpSp>
              <p:sp>
                <p:nvSpPr>
                  <p:cNvPr id="81" name="楕円 80">
                    <a:extLst>
                      <a:ext uri="{FF2B5EF4-FFF2-40B4-BE49-F238E27FC236}">
                        <a16:creationId xmlns:a16="http://schemas.microsoft.com/office/drawing/2014/main" id="{464C8C3D-32C5-3D24-C32E-45892DD81A99}"/>
                      </a:ext>
                    </a:extLst>
                  </p:cNvPr>
                  <p:cNvSpPr/>
                  <p:nvPr/>
                </p:nvSpPr>
                <p:spPr>
                  <a:xfrm>
                    <a:off x="4945787" y="12925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EACB218C-73D3-3F22-DC79-E52E40F105FE}"/>
                      </a:ext>
                    </a:extLst>
                  </p:cNvPr>
                  <p:cNvGrpSpPr/>
                  <p:nvPr/>
                </p:nvGrpSpPr>
                <p:grpSpPr>
                  <a:xfrm>
                    <a:off x="4455579" y="2469031"/>
                    <a:ext cx="3679245" cy="1090419"/>
                    <a:chOff x="467571" y="5690426"/>
                    <a:chExt cx="3679245" cy="1205201"/>
                  </a:xfrm>
                  <a:solidFill>
                    <a:schemeClr val="bg1"/>
                  </a:solidFill>
                </p:grpSpPr>
                <p:sp>
                  <p:nvSpPr>
                    <p:cNvPr id="93" name="フローチャート: 判断 92">
                      <a:extLst>
                        <a:ext uri="{FF2B5EF4-FFF2-40B4-BE49-F238E27FC236}">
                          <a16:creationId xmlns:a16="http://schemas.microsoft.com/office/drawing/2014/main" id="{6B3D537E-5EE8-CC88-E153-2E7072995772}"/>
                        </a:ext>
                      </a:extLst>
                    </p:cNvPr>
                    <p:cNvSpPr/>
                    <p:nvPr/>
                  </p:nvSpPr>
                  <p:spPr>
                    <a:xfrm rot="5400000" flipH="1">
                      <a:off x="1704593" y="4453404"/>
                      <a:ext cx="1205201" cy="3679245"/>
                    </a:xfrm>
                    <a:prstGeom prst="flowChartDecision">
                      <a:avLst/>
                    </a:prstGeom>
                    <a:grpFill/>
                  </p:spPr>
                  <p:style>
                    <a:lnRef idx="2">
                      <a:schemeClr val="dk1"/>
                    </a:lnRef>
                    <a:fillRef idx="1">
                      <a:schemeClr val="lt1"/>
                    </a:fillRef>
                    <a:effectRef idx="0">
                      <a:schemeClr val="dk1"/>
                    </a:effectRef>
                    <a:fontRef idx="minor">
                      <a:schemeClr val="dk1"/>
                    </a:fontRef>
                  </p:style>
                  <p:txBody>
                    <a:bodyPr vert="eaVert" wrap="none" rtlCol="0" anchor="ctr"/>
                    <a:lstStyle/>
                    <a:p>
                      <a:pPr algn="ctr"/>
                      <a:endParaRPr kumimoji="1" lang="ja-JP" altLang="en-US" b="1" dirty="0"/>
                    </a:p>
                  </p:txBody>
                </p:sp>
                <p:sp>
                  <p:nvSpPr>
                    <p:cNvPr id="94" name="テキスト ボックス 93">
                      <a:extLst>
                        <a:ext uri="{FF2B5EF4-FFF2-40B4-BE49-F238E27FC236}">
                          <a16:creationId xmlns:a16="http://schemas.microsoft.com/office/drawing/2014/main" id="{FC02E187-7C3B-FA01-DCBB-EC6244A5099E}"/>
                        </a:ext>
                      </a:extLst>
                    </p:cNvPr>
                    <p:cNvSpPr txBox="1"/>
                    <p:nvPr/>
                  </p:nvSpPr>
                  <p:spPr>
                    <a:xfrm>
                      <a:off x="1236307" y="6117150"/>
                      <a:ext cx="2255771" cy="374192"/>
                    </a:xfrm>
                    <a:prstGeom prst="rect">
                      <a:avLst/>
                    </a:prstGeom>
                    <a:grpFill/>
                  </p:spPr>
                  <p:txBody>
                    <a:bodyPr wrap="square" rtlCol="0">
                      <a:spAutoFit/>
                    </a:bodyPr>
                    <a:lstStyle/>
                    <a:p>
                      <a:pPr algn="ctr"/>
                      <a:r>
                        <a:rPr kumimoji="1" lang="ja-JP" altLang="en-US" sz="1600" dirty="0"/>
                        <a:t>入力データ点がある</a:t>
                      </a:r>
                    </a:p>
                  </p:txBody>
                </p:sp>
              </p:grpSp>
              <p:sp>
                <p:nvSpPr>
                  <p:cNvPr id="83" name="楕円 82">
                    <a:extLst>
                      <a:ext uri="{FF2B5EF4-FFF2-40B4-BE49-F238E27FC236}">
                        <a16:creationId xmlns:a16="http://schemas.microsoft.com/office/drawing/2014/main" id="{04342019-9420-0911-FF46-2E20D1F9489F}"/>
                      </a:ext>
                    </a:extLst>
                  </p:cNvPr>
                  <p:cNvSpPr/>
                  <p:nvPr/>
                </p:nvSpPr>
                <p:spPr>
                  <a:xfrm>
                    <a:off x="4945787" y="624839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直線矢印コネクタ 83">
                    <a:extLst>
                      <a:ext uri="{FF2B5EF4-FFF2-40B4-BE49-F238E27FC236}">
                        <a16:creationId xmlns:a16="http://schemas.microsoft.com/office/drawing/2014/main" id="{E41CF222-1156-3DA5-913E-3CF4D067FEC8}"/>
                      </a:ext>
                    </a:extLst>
                  </p:cNvPr>
                  <p:cNvCxnSpPr>
                    <a:cxnSpLocks/>
                    <a:stCxn id="81" idx="4"/>
                  </p:cNvCxnSpPr>
                  <p:nvPr/>
                </p:nvCxnSpPr>
                <p:spPr>
                  <a:xfrm>
                    <a:off x="6307862" y="57896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BAE91DC6-F6FF-83AB-9D43-FC0ED9ED225B}"/>
                      </a:ext>
                    </a:extLst>
                  </p:cNvPr>
                  <p:cNvCxnSpPr>
                    <a:cxnSpLocks/>
                  </p:cNvCxnSpPr>
                  <p:nvPr/>
                </p:nvCxnSpPr>
                <p:spPr>
                  <a:xfrm>
                    <a:off x="6307862" y="137281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9E8D8CEF-8CF0-7A2E-8079-A8C3DA0C08D0}"/>
                      </a:ext>
                    </a:extLst>
                  </p:cNvPr>
                  <p:cNvCxnSpPr>
                    <a:cxnSpLocks/>
                  </p:cNvCxnSpPr>
                  <p:nvPr/>
                </p:nvCxnSpPr>
                <p:spPr>
                  <a:xfrm>
                    <a:off x="6291124" y="357334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615E53EE-E82B-73BF-6A10-EE46FC9C0950}"/>
                      </a:ext>
                    </a:extLst>
                  </p:cNvPr>
                  <p:cNvCxnSpPr>
                    <a:cxnSpLocks/>
                  </p:cNvCxnSpPr>
                  <p:nvPr/>
                </p:nvCxnSpPr>
                <p:spPr>
                  <a:xfrm>
                    <a:off x="6291124" y="4353217"/>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7DA43155-FDBD-6F6C-194F-B84B2FAE9A72}"/>
                      </a:ext>
                    </a:extLst>
                  </p:cNvPr>
                  <p:cNvCxnSpPr>
                    <a:cxnSpLocks/>
                  </p:cNvCxnSpPr>
                  <p:nvPr/>
                </p:nvCxnSpPr>
                <p:spPr>
                  <a:xfrm>
                    <a:off x="6291124" y="514149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9D2C6444-9678-6AF2-B22B-EEBA569FBF30}"/>
                      </a:ext>
                    </a:extLst>
                  </p:cNvPr>
                  <p:cNvSpPr txBox="1"/>
                  <p:nvPr/>
                </p:nvSpPr>
                <p:spPr>
                  <a:xfrm>
                    <a:off x="6492947" y="3414239"/>
                    <a:ext cx="1176990"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yes</a:t>
                    </a:r>
                    <a:endParaRPr lang="ja-JP" altLang="en-US" sz="2000" dirty="0">
                      <a:latin typeface="Times New Roman" panose="02020603050405020304" pitchFamily="18" charset="0"/>
                      <a:cs typeface="Times New Roman" panose="02020603050405020304" pitchFamily="18" charset="0"/>
                    </a:endParaRPr>
                  </a:p>
                </p:txBody>
              </p:sp>
              <p:sp>
                <p:nvSpPr>
                  <p:cNvPr id="91" name="テキスト ボックス 90">
                    <a:extLst>
                      <a:ext uri="{FF2B5EF4-FFF2-40B4-BE49-F238E27FC236}">
                        <a16:creationId xmlns:a16="http://schemas.microsoft.com/office/drawing/2014/main" id="{51AED099-4C70-0D12-B2BB-0B3A1F05F91E}"/>
                      </a:ext>
                    </a:extLst>
                  </p:cNvPr>
                  <p:cNvSpPr txBox="1"/>
                  <p:nvPr/>
                </p:nvSpPr>
                <p:spPr>
                  <a:xfrm>
                    <a:off x="3874829" y="2577484"/>
                    <a:ext cx="699179"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no</a:t>
                    </a:r>
                    <a:endParaRPr lang="ja-JP" altLang="en-US" sz="2000" dirty="0">
                      <a:latin typeface="Times New Roman" panose="02020603050405020304" pitchFamily="18" charset="0"/>
                      <a:cs typeface="Times New Roman" panose="02020603050405020304" pitchFamily="18" charset="0"/>
                    </a:endParaRPr>
                  </a:p>
                </p:txBody>
              </p:sp>
              <p:cxnSp>
                <p:nvCxnSpPr>
                  <p:cNvPr id="92" name="コネクタ: カギ線 91">
                    <a:extLst>
                      <a:ext uri="{FF2B5EF4-FFF2-40B4-BE49-F238E27FC236}">
                        <a16:creationId xmlns:a16="http://schemas.microsoft.com/office/drawing/2014/main" id="{A147043C-62D8-48A3-C068-2D4D51E756A6}"/>
                      </a:ext>
                    </a:extLst>
                  </p:cNvPr>
                  <p:cNvCxnSpPr>
                    <a:cxnSpLocks/>
                    <a:stCxn id="95" idx="3"/>
                  </p:cNvCxnSpPr>
                  <p:nvPr/>
                </p:nvCxnSpPr>
                <p:spPr>
                  <a:xfrm flipH="1" flipV="1">
                    <a:off x="6338921" y="2330652"/>
                    <a:ext cx="1485043" cy="3372147"/>
                  </a:xfrm>
                  <a:prstGeom prst="bentConnector4">
                    <a:avLst>
                      <a:gd name="adj1" fmla="val -60291"/>
                      <a:gd name="adj2" fmla="val 1000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コネクタ: カギ線 73">
                  <a:extLst>
                    <a:ext uri="{FF2B5EF4-FFF2-40B4-BE49-F238E27FC236}">
                      <a16:creationId xmlns:a16="http://schemas.microsoft.com/office/drawing/2014/main" id="{CD0A4C86-5DC2-E71F-0CEC-BCEDACD12ACC}"/>
                    </a:ext>
                  </a:extLst>
                </p:cNvPr>
                <p:cNvCxnSpPr>
                  <a:cxnSpLocks/>
                  <a:stCxn id="93" idx="2"/>
                  <a:endCxn id="83" idx="2"/>
                </p:cNvCxnSpPr>
                <p:nvPr/>
              </p:nvCxnSpPr>
              <p:spPr>
                <a:xfrm rot="10800000" flipH="1" flipV="1">
                  <a:off x="4455579" y="3014240"/>
                  <a:ext cx="490208" cy="3459008"/>
                </a:xfrm>
                <a:prstGeom prst="bentConnector3">
                  <a:avLst>
                    <a:gd name="adj1" fmla="val -1739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テキスト ボックス 70">
                <a:extLst>
                  <a:ext uri="{FF2B5EF4-FFF2-40B4-BE49-F238E27FC236}">
                    <a16:creationId xmlns:a16="http://schemas.microsoft.com/office/drawing/2014/main" id="{DF341C5B-E17D-6C61-C80B-D76A255E67FF}"/>
                  </a:ext>
                </a:extLst>
              </p:cNvPr>
              <p:cNvSpPr txBox="1"/>
              <p:nvPr/>
            </p:nvSpPr>
            <p:spPr>
              <a:xfrm>
                <a:off x="5988736" y="6284411"/>
                <a:ext cx="646331" cy="369332"/>
              </a:xfrm>
              <a:prstGeom prst="rect">
                <a:avLst/>
              </a:prstGeom>
              <a:solidFill>
                <a:schemeClr val="bg1"/>
              </a:solidFill>
            </p:spPr>
            <p:txBody>
              <a:bodyPr wrap="none" rtlCol="0">
                <a:spAutoFit/>
              </a:bodyPr>
              <a:lstStyle/>
              <a:p>
                <a:pPr algn="ctr"/>
                <a:r>
                  <a:rPr lang="ja-JP" altLang="en-US" dirty="0"/>
                  <a:t>出力</a:t>
                </a:r>
                <a:endParaRPr kumimoji="1" lang="ja-JP" altLang="en-US" dirty="0"/>
              </a:p>
            </p:txBody>
          </p:sp>
          <p:sp>
            <p:nvSpPr>
              <p:cNvPr id="72" name="テキスト ボックス 71">
                <a:extLst>
                  <a:ext uri="{FF2B5EF4-FFF2-40B4-BE49-F238E27FC236}">
                    <a16:creationId xmlns:a16="http://schemas.microsoft.com/office/drawing/2014/main" id="{81823564-1B6F-E2CF-315E-8B85FD5282BA}"/>
                  </a:ext>
                </a:extLst>
              </p:cNvPr>
              <p:cNvSpPr txBox="1"/>
              <p:nvPr/>
            </p:nvSpPr>
            <p:spPr>
              <a:xfrm>
                <a:off x="5749825" y="170305"/>
                <a:ext cx="1107997" cy="369332"/>
              </a:xfrm>
              <a:prstGeom prst="rect">
                <a:avLst/>
              </a:prstGeom>
              <a:solidFill>
                <a:schemeClr val="bg1"/>
              </a:solidFill>
            </p:spPr>
            <p:txBody>
              <a:bodyPr wrap="none" rtlCol="0">
                <a:spAutoFit/>
              </a:bodyPr>
              <a:lstStyle/>
              <a:p>
                <a:pPr algn="ctr"/>
                <a:r>
                  <a:rPr lang="ja-JP" altLang="en-US" dirty="0"/>
                  <a:t>スタート</a:t>
                </a:r>
                <a:endParaRPr kumimoji="1" lang="ja-JP" altLang="en-US" dirty="0"/>
              </a:p>
            </p:txBody>
          </p:sp>
        </p:grpSp>
        <p:cxnSp>
          <p:nvCxnSpPr>
            <p:cNvPr id="69" name="直線矢印コネクタ 68">
              <a:extLst>
                <a:ext uri="{FF2B5EF4-FFF2-40B4-BE49-F238E27FC236}">
                  <a16:creationId xmlns:a16="http://schemas.microsoft.com/office/drawing/2014/main" id="{697DA11B-246F-533C-D8C0-7A6FACCA49A6}"/>
                </a:ext>
              </a:extLst>
            </p:cNvPr>
            <p:cNvCxnSpPr>
              <a:cxnSpLocks/>
            </p:cNvCxnSpPr>
            <p:nvPr/>
          </p:nvCxnSpPr>
          <p:spPr>
            <a:xfrm>
              <a:off x="6300797" y="217383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1188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4400" dirty="0">
              <a:solidFill>
                <a:srgbClr val="61BC47"/>
              </a:solidFill>
              <a:latin typeface="Poppins SemiBold" panose="00000700000000000000" pitchFamily="50" charset="0"/>
              <a:cs typeface="Poppins SemiBold" panose="00000700000000000000" pitchFamily="50" charset="0"/>
            </a:endParaRPr>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684E-1B95-4161-882B-6878AF3C1E9B}" type="slidenum">
              <a:rPr kumimoji="0" lang="en-US" sz="2800" b="1" i="0" u="none" strike="noStrike" kern="1200" cap="none" spc="0" normalizeH="0" baseline="0" noProof="0" smtClean="0">
                <a:ln>
                  <a:noFill/>
                </a:ln>
                <a:solidFill>
                  <a:srgbClr val="FFFF00"/>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2800" b="1" i="0" u="none" strike="noStrike" kern="1200" cap="none" spc="0" normalizeH="0" baseline="0" noProof="0">
              <a:ln>
                <a:noFill/>
              </a:ln>
              <a:solidFill>
                <a:srgbClr val="FFFF00"/>
              </a:solidFill>
              <a:effectLst/>
              <a:uLnTx/>
              <a:uFillTx/>
              <a:latin typeface="Arial"/>
              <a:cs typeface="+mn-cs"/>
            </a:endParaRPr>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活性ノード</a:t>
            </a:r>
          </a:p>
        </p:txBody>
      </p:sp>
      <p:grpSp>
        <p:nvGrpSpPr>
          <p:cNvPr id="15" name="グループ化 14">
            <a:extLst>
              <a:ext uri="{FF2B5EF4-FFF2-40B4-BE49-F238E27FC236}">
                <a16:creationId xmlns:a16="http://schemas.microsoft.com/office/drawing/2014/main" id="{2E1A480B-7483-BF35-B856-DEE4E20E515C}"/>
              </a:ext>
            </a:extLst>
          </p:cNvPr>
          <p:cNvGrpSpPr/>
          <p:nvPr/>
        </p:nvGrpSpPr>
        <p:grpSpPr>
          <a:xfrm>
            <a:off x="2443214" y="3189205"/>
            <a:ext cx="8021586" cy="3668791"/>
            <a:chOff x="1702517" y="2384533"/>
            <a:chExt cx="9741444" cy="4368926"/>
          </a:xfrm>
        </p:grpSpPr>
        <p:sp>
          <p:nvSpPr>
            <p:cNvPr id="5" name="テキスト ボックス 4">
              <a:extLst>
                <a:ext uri="{FF2B5EF4-FFF2-40B4-BE49-F238E27FC236}">
                  <a16:creationId xmlns:a16="http://schemas.microsoft.com/office/drawing/2014/main" id="{47F56D61-6B1B-43C9-8603-D2CE79788E91}"/>
                </a:ext>
              </a:extLst>
            </p:cNvPr>
            <p:cNvSpPr txBox="1"/>
            <p:nvPr/>
          </p:nvSpPr>
          <p:spPr>
            <a:xfrm>
              <a:off x="5794531" y="2443120"/>
              <a:ext cx="5471531" cy="4764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Case1:</a:t>
              </a:r>
              <a:r>
                <a:rPr kumimoji="1" lang="ja-JP" altLang="en-US" sz="2000" b="0" i="0" u="none" strike="noStrike" kern="1200" cap="none" spc="0" normalizeH="0" baseline="0" noProof="0" dirty="0">
                  <a:ln>
                    <a:noFill/>
                  </a:ln>
                  <a:solidFill>
                    <a:srgbClr val="000000"/>
                  </a:solidFill>
                  <a:effectLst/>
                  <a:uLnTx/>
                  <a:uFillTx/>
                  <a:latin typeface="Arial"/>
                  <a:cs typeface="+mn-cs"/>
                </a:rPr>
                <a:t> 新たに活性ノードになる場合</a:t>
              </a:r>
            </a:p>
          </p:txBody>
        </p:sp>
        <p:sp>
          <p:nvSpPr>
            <p:cNvPr id="7" name="正方形/長方形 6">
              <a:extLst>
                <a:ext uri="{FF2B5EF4-FFF2-40B4-BE49-F238E27FC236}">
                  <a16:creationId xmlns:a16="http://schemas.microsoft.com/office/drawing/2014/main" id="{648C470F-F4B1-4E61-838A-F059DAFA2249}"/>
                </a:ext>
              </a:extLst>
            </p:cNvPr>
            <p:cNvSpPr/>
            <p:nvPr/>
          </p:nvSpPr>
          <p:spPr>
            <a:xfrm>
              <a:off x="6700133" y="3340270"/>
              <a:ext cx="3846177" cy="505257"/>
            </a:xfrm>
            <a:prstGeom prst="rect">
              <a:avLst/>
            </a:prstGeom>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Arial"/>
                <a:cs typeface="+mn-cs"/>
              </a:endParaRPr>
            </a:p>
          </p:txBody>
        </p:sp>
        <p:sp>
          <p:nvSpPr>
            <p:cNvPr id="72" name="テキスト ボックス 71">
              <a:extLst>
                <a:ext uri="{FF2B5EF4-FFF2-40B4-BE49-F238E27FC236}">
                  <a16:creationId xmlns:a16="http://schemas.microsoft.com/office/drawing/2014/main" id="{2EDCEA05-5BB0-4B86-8B4E-915FFE2E782B}"/>
                </a:ext>
              </a:extLst>
            </p:cNvPr>
            <p:cNvSpPr txBox="1"/>
            <p:nvPr/>
          </p:nvSpPr>
          <p:spPr>
            <a:xfrm>
              <a:off x="7091049" y="2911295"/>
              <a:ext cx="318304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1" u="none" strike="noStrike" kern="1200" cap="none" spc="0" normalizeH="0" baseline="0" noProof="0" dirty="0">
                  <a:ln>
                    <a:noFill/>
                  </a:ln>
                  <a:solidFill>
                    <a:srgbClr val="000000"/>
                  </a:solidFill>
                  <a:effectLst/>
                  <a:uLnTx/>
                  <a:uFillTx/>
                  <a:latin typeface="Times" panose="02020603050405020304" pitchFamily="18" charset="0"/>
                  <a:cs typeface="Times" panose="02020603050405020304" pitchFamily="18" charset="0"/>
                </a:rPr>
                <a:t>m</a:t>
              </a:r>
              <a:r>
                <a:rPr kumimoji="1" lang="ja-JP" altLang="en-US" sz="1600" b="0" i="0" u="none" strike="noStrike" kern="1200" cap="none" spc="0" normalizeH="0" baseline="0" noProof="0" dirty="0">
                  <a:ln>
                    <a:noFill/>
                  </a:ln>
                  <a:solidFill>
                    <a:srgbClr val="000000"/>
                  </a:solidFill>
                  <a:effectLst/>
                  <a:uLnTx/>
                  <a:uFillTx/>
                  <a:latin typeface="Arial"/>
                  <a:cs typeface="+mn-cs"/>
                </a:rPr>
                <a:t>個の活性ノード</a:t>
              </a:r>
            </a:p>
          </p:txBody>
        </p:sp>
        <p:sp>
          <p:nvSpPr>
            <p:cNvPr id="98" name="右矢印 79">
              <a:extLst>
                <a:ext uri="{FF2B5EF4-FFF2-40B4-BE49-F238E27FC236}">
                  <a16:creationId xmlns:a16="http://schemas.microsoft.com/office/drawing/2014/main" id="{B58CC287-F7AD-4FD0-A67D-53B05696D9FF}"/>
                </a:ext>
              </a:extLst>
            </p:cNvPr>
            <p:cNvSpPr/>
            <p:nvPr/>
          </p:nvSpPr>
          <p:spPr>
            <a:xfrm>
              <a:off x="6380155" y="3417830"/>
              <a:ext cx="433163" cy="35457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99" name="右矢印 79">
              <a:extLst>
                <a:ext uri="{FF2B5EF4-FFF2-40B4-BE49-F238E27FC236}">
                  <a16:creationId xmlns:a16="http://schemas.microsoft.com/office/drawing/2014/main" id="{3FADA1CF-E065-4CDF-83C1-E66970FE90DD}"/>
                </a:ext>
              </a:extLst>
            </p:cNvPr>
            <p:cNvSpPr/>
            <p:nvPr/>
          </p:nvSpPr>
          <p:spPr>
            <a:xfrm>
              <a:off x="10508622" y="3445536"/>
              <a:ext cx="413628" cy="35457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cxnSp>
          <p:nvCxnSpPr>
            <p:cNvPr id="8" name="直線コネクタ 7">
              <a:extLst>
                <a:ext uri="{FF2B5EF4-FFF2-40B4-BE49-F238E27FC236}">
                  <a16:creationId xmlns:a16="http://schemas.microsoft.com/office/drawing/2014/main" id="{F9E7CFE0-CD19-4084-9D14-583E3F8E99FE}"/>
                </a:ext>
              </a:extLst>
            </p:cNvPr>
            <p:cNvCxnSpPr>
              <a:cxnSpLocks/>
            </p:cNvCxnSpPr>
            <p:nvPr/>
          </p:nvCxnSpPr>
          <p:spPr>
            <a:xfrm>
              <a:off x="7843837" y="360812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C92B2B2-6DAB-44D7-97A0-B55C027BD188}"/>
                </a:ext>
              </a:extLst>
            </p:cNvPr>
            <p:cNvCxnSpPr>
              <a:cxnSpLocks/>
            </p:cNvCxnSpPr>
            <p:nvPr/>
          </p:nvCxnSpPr>
          <p:spPr>
            <a:xfrm>
              <a:off x="9239253" y="361764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0" name="円/楕円 80">
              <a:extLst>
                <a:ext uri="{FF2B5EF4-FFF2-40B4-BE49-F238E27FC236}">
                  <a16:creationId xmlns:a16="http://schemas.microsoft.com/office/drawing/2014/main" id="{BD5F5306-BBB2-4577-9E51-74F7FD7974E5}"/>
                </a:ext>
              </a:extLst>
            </p:cNvPr>
            <p:cNvSpPr/>
            <p:nvPr/>
          </p:nvSpPr>
          <p:spPr>
            <a:xfrm>
              <a:off x="3328318" y="426553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1" name="円/楕円 79">
              <a:extLst>
                <a:ext uri="{FF2B5EF4-FFF2-40B4-BE49-F238E27FC236}">
                  <a16:creationId xmlns:a16="http://schemas.microsoft.com/office/drawing/2014/main" id="{E1295906-56BE-4B0B-ABE9-9F15188E7C55}"/>
                </a:ext>
              </a:extLst>
            </p:cNvPr>
            <p:cNvSpPr/>
            <p:nvPr/>
          </p:nvSpPr>
          <p:spPr>
            <a:xfrm>
              <a:off x="4130889" y="5541606"/>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8</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2" name="円/楕円 88">
              <a:extLst>
                <a:ext uri="{FF2B5EF4-FFF2-40B4-BE49-F238E27FC236}">
                  <a16:creationId xmlns:a16="http://schemas.microsoft.com/office/drawing/2014/main" id="{F66C846B-6829-4D16-8CC3-13EDCFB9CA6C}"/>
                </a:ext>
              </a:extLst>
            </p:cNvPr>
            <p:cNvSpPr/>
            <p:nvPr/>
          </p:nvSpPr>
          <p:spPr>
            <a:xfrm>
              <a:off x="2254970" y="3928634"/>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5</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3" name="円/楕円 89">
              <a:extLst>
                <a:ext uri="{FF2B5EF4-FFF2-40B4-BE49-F238E27FC236}">
                  <a16:creationId xmlns:a16="http://schemas.microsoft.com/office/drawing/2014/main" id="{B33F007E-DE34-43D0-BA7C-E20B2B1F2C0D}"/>
                </a:ext>
              </a:extLst>
            </p:cNvPr>
            <p:cNvSpPr/>
            <p:nvPr/>
          </p:nvSpPr>
          <p:spPr>
            <a:xfrm>
              <a:off x="2229509" y="5229538"/>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7</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4" name="円/楕円 44">
              <a:extLst>
                <a:ext uri="{FF2B5EF4-FFF2-40B4-BE49-F238E27FC236}">
                  <a16:creationId xmlns:a16="http://schemas.microsoft.com/office/drawing/2014/main" id="{02A3C9B5-1C04-4CAF-A0B5-413562740076}"/>
                </a:ext>
              </a:extLst>
            </p:cNvPr>
            <p:cNvSpPr/>
            <p:nvPr/>
          </p:nvSpPr>
          <p:spPr>
            <a:xfrm>
              <a:off x="3881617" y="265067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3</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5" name="円/楕円 45">
              <a:extLst>
                <a:ext uri="{FF2B5EF4-FFF2-40B4-BE49-F238E27FC236}">
                  <a16:creationId xmlns:a16="http://schemas.microsoft.com/office/drawing/2014/main" id="{188399BD-9C8D-4A06-8B03-C641126832F2}"/>
                </a:ext>
              </a:extLst>
            </p:cNvPr>
            <p:cNvSpPr/>
            <p:nvPr/>
          </p:nvSpPr>
          <p:spPr>
            <a:xfrm>
              <a:off x="3571846" y="322349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6" name="円/楕円 56">
              <a:extLst>
                <a:ext uri="{FF2B5EF4-FFF2-40B4-BE49-F238E27FC236}">
                  <a16:creationId xmlns:a16="http://schemas.microsoft.com/office/drawing/2014/main" id="{2CFCCDC7-FA9B-4DCA-A2D1-86D149C1828F}"/>
                </a:ext>
              </a:extLst>
            </p:cNvPr>
            <p:cNvSpPr/>
            <p:nvPr/>
          </p:nvSpPr>
          <p:spPr>
            <a:xfrm>
              <a:off x="2809897" y="2808613"/>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8" name="円/楕円 49">
              <a:extLst>
                <a:ext uri="{FF2B5EF4-FFF2-40B4-BE49-F238E27FC236}">
                  <a16:creationId xmlns:a16="http://schemas.microsoft.com/office/drawing/2014/main" id="{AA023858-D26A-47B3-884C-1751BC040B00}"/>
                </a:ext>
              </a:extLst>
            </p:cNvPr>
            <p:cNvSpPr/>
            <p:nvPr/>
          </p:nvSpPr>
          <p:spPr>
            <a:xfrm>
              <a:off x="2104873" y="242163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1</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0" name="正方形/長方形 89">
              <a:extLst>
                <a:ext uri="{FF2B5EF4-FFF2-40B4-BE49-F238E27FC236}">
                  <a16:creationId xmlns:a16="http://schemas.microsoft.com/office/drawing/2014/main" id="{2F7BC644-22A7-4B37-B49D-F1B0B779A48B}"/>
                </a:ext>
              </a:extLst>
            </p:cNvPr>
            <p:cNvSpPr/>
            <p:nvPr/>
          </p:nvSpPr>
          <p:spPr>
            <a:xfrm>
              <a:off x="1702517" y="2384533"/>
              <a:ext cx="3713086" cy="37707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57" name="円/楕円 45">
              <a:extLst>
                <a:ext uri="{FF2B5EF4-FFF2-40B4-BE49-F238E27FC236}">
                  <a16:creationId xmlns:a16="http://schemas.microsoft.com/office/drawing/2014/main" id="{8D2FB558-8C7C-4315-AC85-C40BD40B88BB}"/>
                </a:ext>
              </a:extLst>
            </p:cNvPr>
            <p:cNvSpPr/>
            <p:nvPr/>
          </p:nvSpPr>
          <p:spPr>
            <a:xfrm>
              <a:off x="5898217"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58" name="円/楕円 80">
              <a:extLst>
                <a:ext uri="{FF2B5EF4-FFF2-40B4-BE49-F238E27FC236}">
                  <a16:creationId xmlns:a16="http://schemas.microsoft.com/office/drawing/2014/main" id="{0E877957-9544-4A79-9D69-7B5421E1F8D4}"/>
                </a:ext>
              </a:extLst>
            </p:cNvPr>
            <p:cNvSpPr/>
            <p:nvPr/>
          </p:nvSpPr>
          <p:spPr>
            <a:xfrm>
              <a:off x="7344554"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70" name="円/楕円 44">
              <a:extLst>
                <a:ext uri="{FF2B5EF4-FFF2-40B4-BE49-F238E27FC236}">
                  <a16:creationId xmlns:a16="http://schemas.microsoft.com/office/drawing/2014/main" id="{431F2419-5781-44D9-B099-8A5B269406DF}"/>
                </a:ext>
              </a:extLst>
            </p:cNvPr>
            <p:cNvSpPr/>
            <p:nvPr/>
          </p:nvSpPr>
          <p:spPr>
            <a:xfrm>
              <a:off x="8674466"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3</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2" name="円/楕円 56">
              <a:extLst>
                <a:ext uri="{FF2B5EF4-FFF2-40B4-BE49-F238E27FC236}">
                  <a16:creationId xmlns:a16="http://schemas.microsoft.com/office/drawing/2014/main" id="{23144CC8-AADE-4B24-BD03-C3500E1EA068}"/>
                </a:ext>
              </a:extLst>
            </p:cNvPr>
            <p:cNvSpPr/>
            <p:nvPr/>
          </p:nvSpPr>
          <p:spPr>
            <a:xfrm>
              <a:off x="11044991"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3" name="円/楕円 56">
              <a:extLst>
                <a:ext uri="{FF2B5EF4-FFF2-40B4-BE49-F238E27FC236}">
                  <a16:creationId xmlns:a16="http://schemas.microsoft.com/office/drawing/2014/main" id="{69EF1991-CC09-40E0-83CD-4BE0BF54E51A}"/>
                </a:ext>
              </a:extLst>
            </p:cNvPr>
            <p:cNvSpPr/>
            <p:nvPr/>
          </p:nvSpPr>
          <p:spPr>
            <a:xfrm>
              <a:off x="9947782" y="3408000"/>
              <a:ext cx="398970" cy="389818"/>
            </a:xfrm>
            <a:prstGeom prst="ellipse">
              <a:avLst/>
            </a:prstGeom>
            <a:solidFill>
              <a:srgbClr val="FF0000">
                <a:alpha val="30000"/>
              </a:srgbClr>
            </a:solid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grpSp>
          <p:nvGrpSpPr>
            <p:cNvPr id="9" name="グループ化 8">
              <a:extLst>
                <a:ext uri="{FF2B5EF4-FFF2-40B4-BE49-F238E27FC236}">
                  <a16:creationId xmlns:a16="http://schemas.microsoft.com/office/drawing/2014/main" id="{53DC3A7D-0428-8B54-FC81-8CF7BF886E42}"/>
                </a:ext>
              </a:extLst>
            </p:cNvPr>
            <p:cNvGrpSpPr/>
            <p:nvPr/>
          </p:nvGrpSpPr>
          <p:grpSpPr>
            <a:xfrm>
              <a:off x="2477211" y="6276995"/>
              <a:ext cx="1280945" cy="476464"/>
              <a:chOff x="4404411" y="6214978"/>
              <a:chExt cx="1280944" cy="476462"/>
            </a:xfrm>
          </p:grpSpPr>
          <p:sp>
            <p:nvSpPr>
              <p:cNvPr id="13" name="円/楕円 49">
                <a:extLst>
                  <a:ext uri="{FF2B5EF4-FFF2-40B4-BE49-F238E27FC236}">
                    <a16:creationId xmlns:a16="http://schemas.microsoft.com/office/drawing/2014/main" id="{23F8142B-C232-81C4-46B1-C884EC3DAA88}"/>
                  </a:ext>
                </a:extLst>
              </p:cNvPr>
              <p:cNvSpPr/>
              <p:nvPr/>
            </p:nvSpPr>
            <p:spPr>
              <a:xfrm>
                <a:off x="4404411" y="6362697"/>
                <a:ext cx="201023" cy="20260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Arial"/>
                  <a:cs typeface="+mn-cs"/>
                </a:endParaRPr>
              </a:p>
            </p:txBody>
          </p:sp>
          <p:sp>
            <p:nvSpPr>
              <p:cNvPr id="14" name="テキスト ボックス 13">
                <a:extLst>
                  <a:ext uri="{FF2B5EF4-FFF2-40B4-BE49-F238E27FC236}">
                    <a16:creationId xmlns:a16="http://schemas.microsoft.com/office/drawing/2014/main" id="{9F59D39F-18F1-AF08-BE36-B5DA9F993E4B}"/>
                  </a:ext>
                </a:extLst>
              </p:cNvPr>
              <p:cNvSpPr txBox="1"/>
              <p:nvPr/>
            </p:nvSpPr>
            <p:spPr>
              <a:xfrm>
                <a:off x="4555179" y="6214981"/>
                <a:ext cx="1130174" cy="4764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 Node</a:t>
                </a:r>
                <a:endParaRPr kumimoji="1" lang="ja-JP" altLang="en-US" sz="2000" b="0" i="0" u="none" strike="noStrike" kern="1200" cap="none" spc="0" normalizeH="0" baseline="0" noProof="0" dirty="0">
                  <a:ln>
                    <a:noFill/>
                  </a:ln>
                  <a:solidFill>
                    <a:srgbClr val="000000"/>
                  </a:solidFill>
                  <a:effectLst/>
                  <a:uLnTx/>
                  <a:uFillTx/>
                  <a:latin typeface="Arial"/>
                  <a:cs typeface="+mn-cs"/>
                </a:endParaRPr>
              </a:p>
            </p:txBody>
          </p:sp>
        </p:grpSp>
      </p:grpSp>
      <p:sp>
        <p:nvSpPr>
          <p:cNvPr id="17" name="矢印: 右 16">
            <a:extLst>
              <a:ext uri="{FF2B5EF4-FFF2-40B4-BE49-F238E27FC236}">
                <a16:creationId xmlns:a16="http://schemas.microsoft.com/office/drawing/2014/main" id="{71CC6776-042B-DF28-5779-F2419057886E}"/>
              </a:ext>
            </a:extLst>
          </p:cNvPr>
          <p:cNvSpPr/>
          <p:nvPr/>
        </p:nvSpPr>
        <p:spPr>
          <a:xfrm rot="12891228">
            <a:off x="4289527" y="4639100"/>
            <a:ext cx="1589890" cy="19283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5A798E6-FDFE-7C06-A208-2AE2581CE2A5}"/>
              </a:ext>
            </a:extLst>
          </p:cNvPr>
          <p:cNvSpPr txBox="1"/>
          <p:nvPr/>
        </p:nvSpPr>
        <p:spPr>
          <a:xfrm>
            <a:off x="5726035" y="5178178"/>
            <a:ext cx="2236510" cy="400110"/>
          </a:xfrm>
          <a:prstGeom prst="rect">
            <a:avLst/>
          </a:prstGeom>
          <a:noFill/>
        </p:spPr>
        <p:txBody>
          <a:bodyPr wrap="none" rtlCol="0">
            <a:spAutoFit/>
          </a:bodyPr>
          <a:lstStyle/>
          <a:p>
            <a:pPr algn="ctr"/>
            <a:r>
              <a:rPr kumimoji="1" lang="ja-JP" altLang="en-US" sz="2000" dirty="0"/>
              <a:t>生成されたノード</a:t>
            </a:r>
          </a:p>
        </p:txBody>
      </p:sp>
      <p:sp>
        <p:nvSpPr>
          <p:cNvPr id="20" name="コンテンツ プレースホルダー 2">
            <a:extLst>
              <a:ext uri="{FF2B5EF4-FFF2-40B4-BE49-F238E27FC236}">
                <a16:creationId xmlns:a16="http://schemas.microsoft.com/office/drawing/2014/main" id="{95D2B6D8-3501-752F-233A-AC1C59ADFF1C}"/>
              </a:ext>
            </a:extLst>
          </p:cNvPr>
          <p:cNvSpPr txBox="1">
            <a:spLocks/>
          </p:cNvSpPr>
          <p:nvPr/>
        </p:nvSpPr>
        <p:spPr bwMode="auto">
          <a:xfrm>
            <a:off x="304800" y="1785206"/>
            <a:ext cx="1158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just" rtl="0" eaLnBrk="1" fontAlgn="base" hangingPunct="1">
              <a:spcBef>
                <a:spcPct val="20000"/>
              </a:spcBef>
              <a:spcAft>
                <a:spcPct val="0"/>
              </a:spcAft>
              <a:buNone/>
              <a:defRPr kumimoji="1" sz="2800">
                <a:solidFill>
                  <a:schemeClr val="tx1"/>
                </a:solidFill>
                <a:latin typeface="+mn-lt"/>
                <a:ea typeface="+mn-ea"/>
                <a:cs typeface="+mn-cs"/>
              </a:defRPr>
            </a:lvl1pPr>
            <a:lvl2pPr marL="342882" indent="0" algn="just" rtl="0" eaLnBrk="1" fontAlgn="base" hangingPunct="1">
              <a:spcBef>
                <a:spcPct val="20000"/>
              </a:spcBef>
              <a:spcAft>
                <a:spcPct val="0"/>
              </a:spcAft>
              <a:buNone/>
              <a:defRPr kumimoji="1" sz="2400">
                <a:solidFill>
                  <a:schemeClr val="tx1"/>
                </a:solidFill>
                <a:latin typeface="+mn-lt"/>
                <a:ea typeface="+mn-ea"/>
              </a:defRPr>
            </a:lvl2pPr>
            <a:lvl3pPr marL="685766" indent="0" algn="just" rtl="0" eaLnBrk="1" fontAlgn="base" hangingPunct="1">
              <a:spcBef>
                <a:spcPct val="20000"/>
              </a:spcBef>
              <a:spcAft>
                <a:spcPct val="0"/>
              </a:spcAft>
              <a:buNone/>
              <a:defRPr kumimoji="1" sz="1800">
                <a:solidFill>
                  <a:schemeClr val="tx1"/>
                </a:solidFill>
                <a:latin typeface="+mn-lt"/>
                <a:ea typeface="+mn-ea"/>
              </a:defRPr>
            </a:lvl3pPr>
            <a:lvl4pPr marL="1028649" indent="0" algn="l" rtl="0" eaLnBrk="1" fontAlgn="base" hangingPunct="1">
              <a:spcBef>
                <a:spcPct val="20000"/>
              </a:spcBef>
              <a:spcAft>
                <a:spcPct val="0"/>
              </a:spcAft>
              <a:buNone/>
              <a:defRPr kumimoji="1" sz="1500">
                <a:solidFill>
                  <a:schemeClr val="tx1"/>
                </a:solidFill>
                <a:latin typeface="+mn-lt"/>
                <a:ea typeface="+mn-ea"/>
              </a:defRPr>
            </a:lvl4pPr>
            <a:lvl5pPr marL="1371532" indent="0" algn="l" rtl="0" eaLnBrk="1" fontAlgn="base" hangingPunct="1">
              <a:spcBef>
                <a:spcPct val="20000"/>
              </a:spcBef>
              <a:spcAft>
                <a:spcPct val="0"/>
              </a:spcAft>
              <a:buNone/>
              <a:defRPr kumimoji="1" sz="1500">
                <a:solidFill>
                  <a:schemeClr val="tx1"/>
                </a:solidFill>
                <a:latin typeface="+mn-lt"/>
                <a:ea typeface="+mn-ea"/>
              </a:defRPr>
            </a:lvl5pPr>
            <a:lvl6pPr marL="1885950" indent="-171450" algn="l" rtl="0" eaLnBrk="1" fontAlgn="base" hangingPunct="1">
              <a:spcBef>
                <a:spcPct val="20000"/>
              </a:spcBef>
              <a:spcAft>
                <a:spcPct val="0"/>
              </a:spcAft>
              <a:buChar char="»"/>
              <a:defRPr kumimoji="1" sz="1500">
                <a:solidFill>
                  <a:schemeClr val="tx1"/>
                </a:solidFill>
                <a:latin typeface="+mn-lt"/>
                <a:ea typeface="+mn-ea"/>
              </a:defRPr>
            </a:lvl6pPr>
            <a:lvl7pPr marL="2228850" indent="-171450" algn="l" rtl="0" eaLnBrk="1" fontAlgn="base" hangingPunct="1">
              <a:spcBef>
                <a:spcPct val="20000"/>
              </a:spcBef>
              <a:spcAft>
                <a:spcPct val="0"/>
              </a:spcAft>
              <a:buChar char="»"/>
              <a:defRPr kumimoji="1" sz="1500">
                <a:solidFill>
                  <a:schemeClr val="tx1"/>
                </a:solidFill>
                <a:latin typeface="+mn-lt"/>
                <a:ea typeface="+mn-ea"/>
              </a:defRPr>
            </a:lvl7pPr>
            <a:lvl8pPr marL="2571750" indent="-171450" algn="l" rtl="0" eaLnBrk="1" fontAlgn="base" hangingPunct="1">
              <a:spcBef>
                <a:spcPct val="20000"/>
              </a:spcBef>
              <a:spcAft>
                <a:spcPct val="0"/>
              </a:spcAft>
              <a:buChar char="»"/>
              <a:defRPr kumimoji="1" sz="1500">
                <a:solidFill>
                  <a:schemeClr val="tx1"/>
                </a:solidFill>
                <a:latin typeface="+mn-lt"/>
                <a:ea typeface="+mn-ea"/>
              </a:defRPr>
            </a:lvl8pPr>
            <a:lvl9pPr marL="2914650" indent="-171450" algn="l" rtl="0" eaLnBrk="1" fontAlgn="base" hangingPunct="1">
              <a:spcBef>
                <a:spcPct val="20000"/>
              </a:spcBef>
              <a:spcAft>
                <a:spcPct val="0"/>
              </a:spcAft>
              <a:buChar char="»"/>
              <a:defRPr kumimoji="1" sz="1500">
                <a:solidFill>
                  <a:schemeClr val="tx1"/>
                </a:solidFill>
                <a:latin typeface="+mn-lt"/>
                <a:ea typeface="+mn-ea"/>
              </a:defRPr>
            </a:lvl9pPr>
          </a:lstStyle>
          <a:p>
            <a:r>
              <a:rPr lang="ja-JP" altLang="en-US" kern="0" dirty="0">
                <a:solidFill>
                  <a:srgbClr val="FF0000"/>
                </a:solidFill>
              </a:rPr>
              <a:t>生成された</a:t>
            </a:r>
            <a:r>
              <a:rPr lang="ja-JP" altLang="en-US" kern="0" dirty="0"/>
              <a:t>直近の</a:t>
            </a:r>
            <a:r>
              <a:rPr lang="en-US" altLang="ja-JP" i="1" kern="0" dirty="0">
                <a:latin typeface="Times" panose="02020603050405020304" pitchFamily="18" charset="0"/>
                <a:cs typeface="Times" panose="02020603050405020304" pitchFamily="18" charset="0"/>
              </a:rPr>
              <a:t>m</a:t>
            </a:r>
            <a:r>
              <a:rPr lang="ja-JP" altLang="en-US" kern="0" dirty="0"/>
              <a:t>個のノードを活性ノードと定義する．</a:t>
            </a:r>
            <a:endParaRPr lang="en-US" altLang="ja-JP" kern="0" dirty="0"/>
          </a:p>
          <a:p>
            <a:endParaRPr lang="en-US" altLang="ja-JP" kern="0" dirty="0"/>
          </a:p>
        </p:txBody>
      </p:sp>
    </p:spTree>
    <p:extLst>
      <p:ext uri="{BB962C8B-B14F-4D97-AF65-F5344CB8AC3E}">
        <p14:creationId xmlns:p14="http://schemas.microsoft.com/office/powerpoint/2010/main" val="3968680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4400" dirty="0">
              <a:solidFill>
                <a:srgbClr val="61BC47"/>
              </a:solidFill>
              <a:latin typeface="Poppins SemiBold" panose="00000700000000000000" pitchFamily="50" charset="0"/>
              <a:cs typeface="Poppins SemiBold" panose="00000700000000000000" pitchFamily="50" charset="0"/>
            </a:endParaRPr>
          </a:p>
        </p:txBody>
      </p:sp>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a:xfrm>
            <a:off x="304800" y="1594025"/>
            <a:ext cx="11582400" cy="5181600"/>
          </a:xfrm>
        </p:spPr>
        <p:txBody>
          <a:bodyPr>
            <a:normAutofit/>
          </a:bodyPr>
          <a:lstStyle/>
          <a:p>
            <a:r>
              <a:rPr lang="ja-JP" altLang="en-US" sz="2800" dirty="0">
                <a:solidFill>
                  <a:srgbClr val="FF0000"/>
                </a:solidFill>
                <a:latin typeface="HaranoAjiMincho-Regular-Identity-H"/>
              </a:rPr>
              <a:t>入力データとの類似度が最も高い</a:t>
            </a:r>
            <a:r>
              <a:rPr lang="ja-JP" altLang="en-US" sz="2800" dirty="0">
                <a:latin typeface="HaranoAjiMincho-Regular-Identity-H"/>
              </a:rPr>
              <a:t>と</a:t>
            </a:r>
            <a:r>
              <a:rPr kumimoji="1" lang="ja-JP" altLang="en-US" dirty="0"/>
              <a:t>された直近の</a:t>
            </a:r>
            <a:r>
              <a:rPr kumimoji="1" lang="en-US" altLang="ja-JP" i="1" dirty="0">
                <a:latin typeface="Times" panose="02020603050405020304" pitchFamily="18" charset="0"/>
                <a:cs typeface="Times" panose="02020603050405020304" pitchFamily="18" charset="0"/>
              </a:rPr>
              <a:t>m</a:t>
            </a:r>
            <a:r>
              <a:rPr kumimoji="1" lang="ja-JP" altLang="en-US" dirty="0"/>
              <a:t>個のノードを活性ノードと定義する．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684E-1B95-4161-882B-6878AF3C1E9B}" type="slidenum">
              <a:rPr kumimoji="0" lang="en-US" sz="2800" b="1" i="0" u="none" strike="noStrike" kern="1200" cap="none" spc="0" normalizeH="0" baseline="0" noProof="0" smtClean="0">
                <a:ln>
                  <a:noFill/>
                </a:ln>
                <a:solidFill>
                  <a:srgbClr val="FFFF00"/>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800" b="1" i="0" u="none" strike="noStrike" kern="1200" cap="none" spc="0" normalizeH="0" baseline="0" noProof="0">
              <a:ln>
                <a:noFill/>
              </a:ln>
              <a:solidFill>
                <a:srgbClr val="FFFF00"/>
              </a:solidFill>
              <a:effectLst/>
              <a:uLnTx/>
              <a:uFillTx/>
              <a:latin typeface="Arial"/>
              <a:cs typeface="+mn-cs"/>
            </a:endParaRPr>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活性ノード</a:t>
            </a:r>
          </a:p>
        </p:txBody>
      </p:sp>
      <p:grpSp>
        <p:nvGrpSpPr>
          <p:cNvPr id="15" name="グループ化 14">
            <a:extLst>
              <a:ext uri="{FF2B5EF4-FFF2-40B4-BE49-F238E27FC236}">
                <a16:creationId xmlns:a16="http://schemas.microsoft.com/office/drawing/2014/main" id="{2E1A480B-7483-BF35-B856-DEE4E20E515C}"/>
              </a:ext>
            </a:extLst>
          </p:cNvPr>
          <p:cNvGrpSpPr/>
          <p:nvPr/>
        </p:nvGrpSpPr>
        <p:grpSpPr>
          <a:xfrm>
            <a:off x="2065266" y="3189205"/>
            <a:ext cx="10010671" cy="3668795"/>
            <a:chOff x="1243536" y="2384533"/>
            <a:chExt cx="12156996" cy="4368931"/>
          </a:xfrm>
        </p:grpSpPr>
        <p:sp>
          <p:nvSpPr>
            <p:cNvPr id="87" name="テキスト ボックス 86">
              <a:extLst>
                <a:ext uri="{FF2B5EF4-FFF2-40B4-BE49-F238E27FC236}">
                  <a16:creationId xmlns:a16="http://schemas.microsoft.com/office/drawing/2014/main" id="{384092D1-0AFE-46F9-965B-2033796588C8}"/>
                </a:ext>
              </a:extLst>
            </p:cNvPr>
            <p:cNvSpPr txBox="1"/>
            <p:nvPr/>
          </p:nvSpPr>
          <p:spPr>
            <a:xfrm>
              <a:off x="5794531" y="4457117"/>
              <a:ext cx="7606001" cy="4764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Case2: </a:t>
              </a:r>
              <a:r>
                <a:rPr kumimoji="1" lang="ja-JP" altLang="en-US" sz="2000" b="0" i="0" u="none" strike="noStrike" kern="1200" cap="none" spc="0" normalizeH="0" baseline="0" noProof="0" dirty="0">
                  <a:ln>
                    <a:noFill/>
                  </a:ln>
                  <a:solidFill>
                    <a:srgbClr val="000000"/>
                  </a:solidFill>
                  <a:effectLst/>
                  <a:uLnTx/>
                  <a:uFillTx/>
                  <a:latin typeface="Arial"/>
                  <a:cs typeface="+mn-cs"/>
                </a:rPr>
                <a:t>第</a:t>
              </a:r>
              <a:r>
                <a:rPr kumimoji="1" lang="en-US" altLang="ja-JP" sz="2000" b="0" i="0" u="none" strike="noStrike" kern="1200" cap="none" spc="0" normalizeH="0" baseline="0" noProof="0" dirty="0">
                  <a:ln>
                    <a:noFill/>
                  </a:ln>
                  <a:solidFill>
                    <a:srgbClr val="000000"/>
                  </a:solidFill>
                  <a:effectLst/>
                  <a:uLnTx/>
                  <a:uFillTx/>
                  <a:latin typeface="Arial"/>
                  <a:cs typeface="+mn-cs"/>
                </a:rPr>
                <a:t>1</a:t>
              </a:r>
              <a:r>
                <a:rPr kumimoji="1" lang="ja-JP" altLang="en-US" sz="2000" b="0" i="0" u="none" strike="noStrike" kern="1200" cap="none" spc="0" normalizeH="0" baseline="0" noProof="0" dirty="0">
                  <a:ln>
                    <a:noFill/>
                  </a:ln>
                  <a:solidFill>
                    <a:srgbClr val="000000"/>
                  </a:solidFill>
                  <a:effectLst/>
                  <a:uLnTx/>
                  <a:uFillTx/>
                  <a:latin typeface="Arial"/>
                  <a:cs typeface="+mn-cs"/>
                </a:rPr>
                <a:t>勝利ノードが既に活性ノードである場合</a:t>
              </a:r>
            </a:p>
          </p:txBody>
        </p:sp>
        <p:sp>
          <p:nvSpPr>
            <p:cNvPr id="68" name="矢印: U ターン 67">
              <a:extLst>
                <a:ext uri="{FF2B5EF4-FFF2-40B4-BE49-F238E27FC236}">
                  <a16:creationId xmlns:a16="http://schemas.microsoft.com/office/drawing/2014/main" id="{2F0C0530-AF07-4F4F-8CA5-1F0C763CCEB6}"/>
                </a:ext>
              </a:extLst>
            </p:cNvPr>
            <p:cNvSpPr/>
            <p:nvPr/>
          </p:nvSpPr>
          <p:spPr>
            <a:xfrm flipH="1" flipV="1">
              <a:off x="6905391" y="5573885"/>
              <a:ext cx="2070907" cy="663491"/>
            </a:xfrm>
            <a:prstGeom prst="uturnArrow">
              <a:avLst>
                <a:gd name="adj1" fmla="val 25000"/>
                <a:gd name="adj2" fmla="val 25000"/>
                <a:gd name="adj3" fmla="val 25000"/>
                <a:gd name="adj4" fmla="val 43750"/>
                <a:gd name="adj5" fmla="val 10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cs typeface="+mn-cs"/>
              </a:endParaRPr>
            </a:p>
          </p:txBody>
        </p:sp>
        <p:sp>
          <p:nvSpPr>
            <p:cNvPr id="102" name="正方形/長方形 101">
              <a:extLst>
                <a:ext uri="{FF2B5EF4-FFF2-40B4-BE49-F238E27FC236}">
                  <a16:creationId xmlns:a16="http://schemas.microsoft.com/office/drawing/2014/main" id="{DD48E3D7-CBB3-40E3-9B03-AD6257392D59}"/>
                </a:ext>
              </a:extLst>
            </p:cNvPr>
            <p:cNvSpPr/>
            <p:nvPr/>
          </p:nvSpPr>
          <p:spPr>
            <a:xfrm>
              <a:off x="6696516" y="4998961"/>
              <a:ext cx="3846177" cy="505257"/>
            </a:xfrm>
            <a:prstGeom prst="rect">
              <a:avLst/>
            </a:prstGeom>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Arial"/>
                <a:cs typeface="+mn-cs"/>
              </a:endParaRPr>
            </a:p>
          </p:txBody>
        </p:sp>
        <p:cxnSp>
          <p:nvCxnSpPr>
            <p:cNvPr id="60" name="直線コネクタ 59">
              <a:extLst>
                <a:ext uri="{FF2B5EF4-FFF2-40B4-BE49-F238E27FC236}">
                  <a16:creationId xmlns:a16="http://schemas.microsoft.com/office/drawing/2014/main" id="{CC7A5AD5-B006-4028-91E0-DCE91243DD19}"/>
                </a:ext>
              </a:extLst>
            </p:cNvPr>
            <p:cNvCxnSpPr>
              <a:cxnSpLocks/>
            </p:cNvCxnSpPr>
            <p:nvPr/>
          </p:nvCxnSpPr>
          <p:spPr>
            <a:xfrm>
              <a:off x="7867645" y="526072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FDE2B7-7425-4353-B692-51011B51230D}"/>
                </a:ext>
              </a:extLst>
            </p:cNvPr>
            <p:cNvCxnSpPr>
              <a:cxnSpLocks/>
            </p:cNvCxnSpPr>
            <p:nvPr/>
          </p:nvCxnSpPr>
          <p:spPr>
            <a:xfrm>
              <a:off x="9263061" y="527024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0" name="円/楕円 80">
              <a:extLst>
                <a:ext uri="{FF2B5EF4-FFF2-40B4-BE49-F238E27FC236}">
                  <a16:creationId xmlns:a16="http://schemas.microsoft.com/office/drawing/2014/main" id="{BD5F5306-BBB2-4577-9E51-74F7FD7974E5}"/>
                </a:ext>
              </a:extLst>
            </p:cNvPr>
            <p:cNvSpPr/>
            <p:nvPr/>
          </p:nvSpPr>
          <p:spPr>
            <a:xfrm>
              <a:off x="3328318" y="426553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1" name="円/楕円 79">
              <a:extLst>
                <a:ext uri="{FF2B5EF4-FFF2-40B4-BE49-F238E27FC236}">
                  <a16:creationId xmlns:a16="http://schemas.microsoft.com/office/drawing/2014/main" id="{E1295906-56BE-4B0B-ABE9-9F15188E7C55}"/>
                </a:ext>
              </a:extLst>
            </p:cNvPr>
            <p:cNvSpPr/>
            <p:nvPr/>
          </p:nvSpPr>
          <p:spPr>
            <a:xfrm>
              <a:off x="4130889" y="5541606"/>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8</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2" name="円/楕円 88">
              <a:extLst>
                <a:ext uri="{FF2B5EF4-FFF2-40B4-BE49-F238E27FC236}">
                  <a16:creationId xmlns:a16="http://schemas.microsoft.com/office/drawing/2014/main" id="{F66C846B-6829-4D16-8CC3-13EDCFB9CA6C}"/>
                </a:ext>
              </a:extLst>
            </p:cNvPr>
            <p:cNvSpPr/>
            <p:nvPr/>
          </p:nvSpPr>
          <p:spPr>
            <a:xfrm>
              <a:off x="2254970" y="3928634"/>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5</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3" name="円/楕円 89">
              <a:extLst>
                <a:ext uri="{FF2B5EF4-FFF2-40B4-BE49-F238E27FC236}">
                  <a16:creationId xmlns:a16="http://schemas.microsoft.com/office/drawing/2014/main" id="{B33F007E-DE34-43D0-BA7C-E20B2B1F2C0D}"/>
                </a:ext>
              </a:extLst>
            </p:cNvPr>
            <p:cNvSpPr/>
            <p:nvPr/>
          </p:nvSpPr>
          <p:spPr>
            <a:xfrm>
              <a:off x="2229509" y="5229538"/>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7</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4" name="円/楕円 44">
              <a:extLst>
                <a:ext uri="{FF2B5EF4-FFF2-40B4-BE49-F238E27FC236}">
                  <a16:creationId xmlns:a16="http://schemas.microsoft.com/office/drawing/2014/main" id="{02A3C9B5-1C04-4CAF-A0B5-413562740076}"/>
                </a:ext>
              </a:extLst>
            </p:cNvPr>
            <p:cNvSpPr/>
            <p:nvPr/>
          </p:nvSpPr>
          <p:spPr>
            <a:xfrm>
              <a:off x="3881617" y="265067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3</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5" name="円/楕円 45">
              <a:extLst>
                <a:ext uri="{FF2B5EF4-FFF2-40B4-BE49-F238E27FC236}">
                  <a16:creationId xmlns:a16="http://schemas.microsoft.com/office/drawing/2014/main" id="{188399BD-9C8D-4A06-8B03-C641126832F2}"/>
                </a:ext>
              </a:extLst>
            </p:cNvPr>
            <p:cNvSpPr/>
            <p:nvPr/>
          </p:nvSpPr>
          <p:spPr>
            <a:xfrm>
              <a:off x="3571846" y="322349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6" name="円/楕円 56">
              <a:extLst>
                <a:ext uri="{FF2B5EF4-FFF2-40B4-BE49-F238E27FC236}">
                  <a16:creationId xmlns:a16="http://schemas.microsoft.com/office/drawing/2014/main" id="{2CFCCDC7-FA9B-4DCA-A2D1-86D149C1828F}"/>
                </a:ext>
              </a:extLst>
            </p:cNvPr>
            <p:cNvSpPr/>
            <p:nvPr/>
          </p:nvSpPr>
          <p:spPr>
            <a:xfrm>
              <a:off x="2809897" y="2808613"/>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8" name="円/楕円 49">
              <a:extLst>
                <a:ext uri="{FF2B5EF4-FFF2-40B4-BE49-F238E27FC236}">
                  <a16:creationId xmlns:a16="http://schemas.microsoft.com/office/drawing/2014/main" id="{AA023858-D26A-47B3-884C-1751BC040B00}"/>
                </a:ext>
              </a:extLst>
            </p:cNvPr>
            <p:cNvSpPr/>
            <p:nvPr/>
          </p:nvSpPr>
          <p:spPr>
            <a:xfrm>
              <a:off x="2104873" y="242163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1</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grpSp>
          <p:nvGrpSpPr>
            <p:cNvPr id="89" name="グループ化 88">
              <a:extLst>
                <a:ext uri="{FF2B5EF4-FFF2-40B4-BE49-F238E27FC236}">
                  <a16:creationId xmlns:a16="http://schemas.microsoft.com/office/drawing/2014/main" id="{26CF4B54-1B4A-4F4C-AA39-E9A30D6249CE}"/>
                </a:ext>
              </a:extLst>
            </p:cNvPr>
            <p:cNvGrpSpPr/>
            <p:nvPr/>
          </p:nvGrpSpPr>
          <p:grpSpPr>
            <a:xfrm>
              <a:off x="1702517" y="2384533"/>
              <a:ext cx="3713085" cy="3770745"/>
              <a:chOff x="7645400" y="1828802"/>
              <a:chExt cx="3713085" cy="3770745"/>
            </a:xfrm>
          </p:grpSpPr>
          <p:sp>
            <p:nvSpPr>
              <p:cNvPr id="90" name="正方形/長方形 89">
                <a:extLst>
                  <a:ext uri="{FF2B5EF4-FFF2-40B4-BE49-F238E27FC236}">
                    <a16:creationId xmlns:a16="http://schemas.microsoft.com/office/drawing/2014/main" id="{2F7BC644-22A7-4B37-B49D-F1B0B779A48B}"/>
                  </a:ext>
                </a:extLst>
              </p:cNvPr>
              <p:cNvSpPr/>
              <p:nvPr/>
            </p:nvSpPr>
            <p:spPr>
              <a:xfrm>
                <a:off x="7645400" y="1828802"/>
                <a:ext cx="3713085" cy="37707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91" name="二等辺三角形 90">
                <a:extLst>
                  <a:ext uri="{FF2B5EF4-FFF2-40B4-BE49-F238E27FC236}">
                    <a16:creationId xmlns:a16="http://schemas.microsoft.com/office/drawing/2014/main" id="{8D84EFA0-173E-4FCB-8F2C-00EBCCEF773F}"/>
                  </a:ext>
                </a:extLst>
              </p:cNvPr>
              <p:cNvSpPr/>
              <p:nvPr/>
            </p:nvSpPr>
            <p:spPr>
              <a:xfrm>
                <a:off x="10193825" y="3152515"/>
                <a:ext cx="209322" cy="180450"/>
              </a:xfrm>
              <a:prstGeom prst="triangl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grpSp>
        <p:sp>
          <p:nvSpPr>
            <p:cNvPr id="94" name="円/楕円 80">
              <a:extLst>
                <a:ext uri="{FF2B5EF4-FFF2-40B4-BE49-F238E27FC236}">
                  <a16:creationId xmlns:a16="http://schemas.microsoft.com/office/drawing/2014/main" id="{378BBF62-5942-45E4-AEF0-64EA0B36945A}"/>
                </a:ext>
              </a:extLst>
            </p:cNvPr>
            <p:cNvSpPr/>
            <p:nvPr/>
          </p:nvSpPr>
          <p:spPr>
            <a:xfrm>
              <a:off x="7344554" y="5048876"/>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5" name="円/楕円 45">
              <a:extLst>
                <a:ext uri="{FF2B5EF4-FFF2-40B4-BE49-F238E27FC236}">
                  <a16:creationId xmlns:a16="http://schemas.microsoft.com/office/drawing/2014/main" id="{2501BB49-AD53-4EBD-9C06-4792768314D9}"/>
                </a:ext>
              </a:extLst>
            </p:cNvPr>
            <p:cNvSpPr/>
            <p:nvPr/>
          </p:nvSpPr>
          <p:spPr>
            <a:xfrm>
              <a:off x="8674466" y="5048876"/>
              <a:ext cx="398970" cy="389818"/>
            </a:xfrm>
            <a:prstGeom prst="ellipse">
              <a:avLst/>
            </a:prstGeom>
            <a:solidFill>
              <a:srgbClr val="FF0000">
                <a:alpha val="30000"/>
              </a:srgbClr>
            </a:solid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6" name="円/楕円 56">
              <a:extLst>
                <a:ext uri="{FF2B5EF4-FFF2-40B4-BE49-F238E27FC236}">
                  <a16:creationId xmlns:a16="http://schemas.microsoft.com/office/drawing/2014/main" id="{08E70573-10FF-4BA7-A8FD-1228CA64E45B}"/>
                </a:ext>
              </a:extLst>
            </p:cNvPr>
            <p:cNvSpPr/>
            <p:nvPr/>
          </p:nvSpPr>
          <p:spPr>
            <a:xfrm>
              <a:off x="9945219" y="5048876"/>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grpSp>
          <p:nvGrpSpPr>
            <p:cNvPr id="3" name="グループ化 2">
              <a:extLst>
                <a:ext uri="{FF2B5EF4-FFF2-40B4-BE49-F238E27FC236}">
                  <a16:creationId xmlns:a16="http://schemas.microsoft.com/office/drawing/2014/main" id="{9C73707F-51CF-5CC8-B4A9-4A8FD0DFEAC1}"/>
                </a:ext>
              </a:extLst>
            </p:cNvPr>
            <p:cNvGrpSpPr/>
            <p:nvPr/>
          </p:nvGrpSpPr>
          <p:grpSpPr>
            <a:xfrm>
              <a:off x="2477211" y="6275695"/>
              <a:ext cx="2556139" cy="477769"/>
              <a:chOff x="7645402" y="5642880"/>
              <a:chExt cx="2556139" cy="477769"/>
            </a:xfrm>
          </p:grpSpPr>
          <p:grpSp>
            <p:nvGrpSpPr>
              <p:cNvPr id="9" name="グループ化 8">
                <a:extLst>
                  <a:ext uri="{FF2B5EF4-FFF2-40B4-BE49-F238E27FC236}">
                    <a16:creationId xmlns:a16="http://schemas.microsoft.com/office/drawing/2014/main" id="{53DC3A7D-0428-8B54-FC81-8CF7BF886E42}"/>
                  </a:ext>
                </a:extLst>
              </p:cNvPr>
              <p:cNvGrpSpPr/>
              <p:nvPr/>
            </p:nvGrpSpPr>
            <p:grpSpPr>
              <a:xfrm>
                <a:off x="7645402" y="5644183"/>
                <a:ext cx="1280942" cy="476466"/>
                <a:chOff x="4404411" y="6214981"/>
                <a:chExt cx="1280942" cy="476464"/>
              </a:xfrm>
            </p:grpSpPr>
            <p:sp>
              <p:nvSpPr>
                <p:cNvPr id="13" name="円/楕円 49">
                  <a:extLst>
                    <a:ext uri="{FF2B5EF4-FFF2-40B4-BE49-F238E27FC236}">
                      <a16:creationId xmlns:a16="http://schemas.microsoft.com/office/drawing/2014/main" id="{23F8142B-C232-81C4-46B1-C884EC3DAA88}"/>
                    </a:ext>
                  </a:extLst>
                </p:cNvPr>
                <p:cNvSpPr/>
                <p:nvPr/>
              </p:nvSpPr>
              <p:spPr>
                <a:xfrm>
                  <a:off x="4404411" y="6362697"/>
                  <a:ext cx="201023" cy="20260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Arial"/>
                    <a:cs typeface="+mn-cs"/>
                  </a:endParaRPr>
                </a:p>
              </p:txBody>
            </p:sp>
            <p:sp>
              <p:nvSpPr>
                <p:cNvPr id="14" name="テキスト ボックス 13">
                  <a:extLst>
                    <a:ext uri="{FF2B5EF4-FFF2-40B4-BE49-F238E27FC236}">
                      <a16:creationId xmlns:a16="http://schemas.microsoft.com/office/drawing/2014/main" id="{9F59D39F-18F1-AF08-BE36-B5DA9F993E4B}"/>
                    </a:ext>
                  </a:extLst>
                </p:cNvPr>
                <p:cNvSpPr txBox="1"/>
                <p:nvPr/>
              </p:nvSpPr>
              <p:spPr>
                <a:xfrm>
                  <a:off x="4555179" y="6214981"/>
                  <a:ext cx="1130174" cy="4764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 Node</a:t>
                  </a:r>
                  <a:endParaRPr kumimoji="1" lang="ja-JP" altLang="en-US" sz="2000" b="0" i="0" u="none" strike="noStrike" kern="1200" cap="none" spc="0" normalizeH="0" baseline="0" noProof="0" dirty="0">
                    <a:ln>
                      <a:noFill/>
                    </a:ln>
                    <a:solidFill>
                      <a:srgbClr val="000000"/>
                    </a:solidFill>
                    <a:effectLst/>
                    <a:uLnTx/>
                    <a:uFillTx/>
                    <a:latin typeface="Arial"/>
                    <a:cs typeface="+mn-cs"/>
                  </a:endParaRPr>
                </a:p>
              </p:txBody>
            </p:sp>
          </p:grpSp>
          <p:grpSp>
            <p:nvGrpSpPr>
              <p:cNvPr id="10" name="グループ化 9">
                <a:extLst>
                  <a:ext uri="{FF2B5EF4-FFF2-40B4-BE49-F238E27FC236}">
                    <a16:creationId xmlns:a16="http://schemas.microsoft.com/office/drawing/2014/main" id="{66AF6D57-D51E-29D0-6167-AD452F1C5B2F}"/>
                  </a:ext>
                </a:extLst>
              </p:cNvPr>
              <p:cNvGrpSpPr/>
              <p:nvPr/>
            </p:nvGrpSpPr>
            <p:grpSpPr>
              <a:xfrm>
                <a:off x="8879133" y="5642880"/>
                <a:ext cx="1322408" cy="476466"/>
                <a:chOff x="8879133" y="5642880"/>
                <a:chExt cx="1322408" cy="476466"/>
              </a:xfrm>
            </p:grpSpPr>
            <p:sp>
              <p:nvSpPr>
                <p:cNvPr id="11" name="テキスト ボックス 10">
                  <a:extLst>
                    <a:ext uri="{FF2B5EF4-FFF2-40B4-BE49-F238E27FC236}">
                      <a16:creationId xmlns:a16="http://schemas.microsoft.com/office/drawing/2014/main" id="{7AD23AC0-CA16-70F5-3720-0AB4B16CA0E9}"/>
                    </a:ext>
                  </a:extLst>
                </p:cNvPr>
                <p:cNvSpPr txBox="1"/>
                <p:nvPr/>
              </p:nvSpPr>
              <p:spPr>
                <a:xfrm>
                  <a:off x="9001900" y="5642880"/>
                  <a:ext cx="1199641" cy="476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 Input</a:t>
                  </a:r>
                  <a:endParaRPr kumimoji="1" lang="ja-JP" altLang="en-US" sz="2000" b="0" i="0" u="none" strike="noStrike" kern="1200" cap="none" spc="0" normalizeH="0" baseline="0" noProof="0" dirty="0">
                    <a:ln>
                      <a:noFill/>
                    </a:ln>
                    <a:solidFill>
                      <a:srgbClr val="000000"/>
                    </a:solidFill>
                    <a:effectLst/>
                    <a:uLnTx/>
                    <a:uFillTx/>
                    <a:latin typeface="Arial"/>
                    <a:cs typeface="+mn-cs"/>
                  </a:endParaRPr>
                </a:p>
              </p:txBody>
            </p:sp>
            <p:sp>
              <p:nvSpPr>
                <p:cNvPr id="12" name="二等辺三角形 11">
                  <a:extLst>
                    <a:ext uri="{FF2B5EF4-FFF2-40B4-BE49-F238E27FC236}">
                      <a16:creationId xmlns:a16="http://schemas.microsoft.com/office/drawing/2014/main" id="{A9739DC9-4CB9-0860-58D6-2BC46D75AD9B}"/>
                    </a:ext>
                  </a:extLst>
                </p:cNvPr>
                <p:cNvSpPr/>
                <p:nvPr/>
              </p:nvSpPr>
              <p:spPr>
                <a:xfrm>
                  <a:off x="8879133" y="5758888"/>
                  <a:ext cx="245536" cy="211668"/>
                </a:xfrm>
                <a:prstGeom prst="triangl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grpSp>
        </p:grpSp>
        <p:sp>
          <p:nvSpPr>
            <p:cNvPr id="77" name="右矢印 79">
              <a:extLst>
                <a:ext uri="{FF2B5EF4-FFF2-40B4-BE49-F238E27FC236}">
                  <a16:creationId xmlns:a16="http://schemas.microsoft.com/office/drawing/2014/main" id="{1DEC5F56-9984-4DC8-8054-4CD94D08E95D}"/>
                </a:ext>
              </a:extLst>
            </p:cNvPr>
            <p:cNvSpPr/>
            <p:nvPr/>
          </p:nvSpPr>
          <p:spPr>
            <a:xfrm rot="20817298">
              <a:off x="1243536" y="3643697"/>
              <a:ext cx="2250172" cy="234578"/>
            </a:xfrm>
            <a:prstGeom prst="rightArrow">
              <a:avLst/>
            </a:prstGeom>
            <a:solidFill>
              <a:srgbClr val="00B050"/>
            </a:solidFill>
            <a:ln>
              <a:solidFill>
                <a:srgbClr val="00A0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dirty="0">
                <a:ln>
                  <a:noFill/>
                </a:ln>
                <a:solidFill>
                  <a:srgbClr val="FFFFFF"/>
                </a:solidFill>
                <a:effectLst/>
                <a:uLnTx/>
                <a:uFillTx/>
                <a:latin typeface="Arial"/>
                <a:cs typeface="+mn-cs"/>
              </a:endParaRPr>
            </a:p>
          </p:txBody>
        </p:sp>
      </p:grpSp>
      <p:sp>
        <p:nvSpPr>
          <p:cNvPr id="16" name="テキスト ボックス 15">
            <a:extLst>
              <a:ext uri="{FF2B5EF4-FFF2-40B4-BE49-F238E27FC236}">
                <a16:creationId xmlns:a16="http://schemas.microsoft.com/office/drawing/2014/main" id="{873928C4-B7B2-D52E-A291-5EB5C45ABABA}"/>
              </a:ext>
            </a:extLst>
          </p:cNvPr>
          <p:cNvSpPr txBox="1"/>
          <p:nvPr/>
        </p:nvSpPr>
        <p:spPr>
          <a:xfrm>
            <a:off x="172969" y="4345077"/>
            <a:ext cx="1866217" cy="400110"/>
          </a:xfrm>
          <a:prstGeom prst="rect">
            <a:avLst/>
          </a:prstGeom>
          <a:noFill/>
        </p:spPr>
        <p:txBody>
          <a:bodyPr wrap="none" rtlCol="0">
            <a:spAutoFit/>
          </a:bodyPr>
          <a:lstStyle/>
          <a:p>
            <a:pPr algn="ctr"/>
            <a:r>
              <a:rPr kumimoji="1" lang="ja-JP" altLang="en-US" sz="2000" dirty="0"/>
              <a:t>第</a:t>
            </a:r>
            <a:r>
              <a:rPr kumimoji="1" lang="en-US" altLang="ja-JP" sz="2000" dirty="0"/>
              <a:t>1</a:t>
            </a:r>
            <a:r>
              <a:rPr kumimoji="1" lang="ja-JP" altLang="en-US" sz="2000" dirty="0"/>
              <a:t>勝利ノード</a:t>
            </a:r>
          </a:p>
        </p:txBody>
      </p:sp>
    </p:spTree>
    <p:extLst>
      <p:ext uri="{BB962C8B-B14F-4D97-AF65-F5344CB8AC3E}">
        <p14:creationId xmlns:p14="http://schemas.microsoft.com/office/powerpoint/2010/main" val="80493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4400" dirty="0">
              <a:solidFill>
                <a:srgbClr val="61BC47"/>
              </a:solidFill>
              <a:latin typeface="Poppins SemiBold" panose="00000700000000000000" pitchFamily="50" charset="0"/>
              <a:cs typeface="Poppins SemiBold" panose="00000700000000000000" pitchFamily="50" charset="0"/>
            </a:endParaRPr>
          </a:p>
        </p:txBody>
      </p:sp>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a:xfrm>
            <a:off x="304800" y="1594025"/>
            <a:ext cx="11582400" cy="5181600"/>
          </a:xfrm>
        </p:spPr>
        <p:txBody>
          <a:bodyPr>
            <a:normAutofit/>
          </a:bodyPr>
          <a:lstStyle/>
          <a:p>
            <a:r>
              <a:rPr kumimoji="1" lang="ja-JP" altLang="en-US" dirty="0">
                <a:solidFill>
                  <a:srgbClr val="FF0000"/>
                </a:solidFill>
              </a:rPr>
              <a:t>生成</a:t>
            </a:r>
            <a:r>
              <a:rPr lang="ja-JP" altLang="en-US" dirty="0">
                <a:solidFill>
                  <a:srgbClr val="FF0000"/>
                </a:solidFill>
              </a:rPr>
              <a:t>された</a:t>
            </a:r>
            <a:r>
              <a:rPr kumimoji="1" lang="ja-JP" altLang="en-US" dirty="0"/>
              <a:t>もしくは</a:t>
            </a:r>
            <a:r>
              <a:rPr lang="ja-JP" altLang="en-US" sz="2800" dirty="0">
                <a:solidFill>
                  <a:srgbClr val="FF0000"/>
                </a:solidFill>
                <a:latin typeface="HaranoAjiMincho-Regular-Identity-H"/>
              </a:rPr>
              <a:t>入力データとの類似度が最も高い</a:t>
            </a:r>
            <a:r>
              <a:rPr lang="ja-JP" altLang="en-US" sz="2800" dirty="0">
                <a:latin typeface="HaranoAjiMincho-Regular-Identity-H"/>
              </a:rPr>
              <a:t>と</a:t>
            </a:r>
            <a:r>
              <a:rPr kumimoji="1" lang="ja-JP" altLang="en-US" dirty="0"/>
              <a:t>された直近の</a:t>
            </a:r>
            <a:br>
              <a:rPr kumimoji="1" lang="en-US" altLang="ja-JP" dirty="0"/>
            </a:br>
            <a:r>
              <a:rPr kumimoji="1" lang="en-US" altLang="ja-JP" i="1" dirty="0">
                <a:latin typeface="Times" panose="02020603050405020304" pitchFamily="18" charset="0"/>
                <a:cs typeface="Times" panose="02020603050405020304" pitchFamily="18" charset="0"/>
              </a:rPr>
              <a:t>m</a:t>
            </a:r>
            <a:r>
              <a:rPr kumimoji="1" lang="ja-JP" altLang="en-US" dirty="0"/>
              <a:t>個のノードを活性ノードと定義する．</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684E-1B95-4161-882B-6878AF3C1E9B}" type="slidenum">
              <a:rPr kumimoji="0" lang="en-US" sz="2800" b="1" i="0" u="none" strike="noStrike" kern="1200" cap="none" spc="0" normalizeH="0" baseline="0" noProof="0" smtClean="0">
                <a:ln>
                  <a:noFill/>
                </a:ln>
                <a:solidFill>
                  <a:srgbClr val="FFFF00"/>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2800" b="1" i="0" u="none" strike="noStrike" kern="1200" cap="none" spc="0" normalizeH="0" baseline="0" noProof="0">
              <a:ln>
                <a:noFill/>
              </a:ln>
              <a:solidFill>
                <a:srgbClr val="FFFF00"/>
              </a:solidFill>
              <a:effectLst/>
              <a:uLnTx/>
              <a:uFillTx/>
              <a:latin typeface="Arial"/>
              <a:cs typeface="+mn-cs"/>
            </a:endParaRPr>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活性ノード</a:t>
            </a:r>
          </a:p>
        </p:txBody>
      </p:sp>
      <p:grpSp>
        <p:nvGrpSpPr>
          <p:cNvPr id="15" name="グループ化 14">
            <a:extLst>
              <a:ext uri="{FF2B5EF4-FFF2-40B4-BE49-F238E27FC236}">
                <a16:creationId xmlns:a16="http://schemas.microsoft.com/office/drawing/2014/main" id="{2E1A480B-7483-BF35-B856-DEE4E20E515C}"/>
              </a:ext>
            </a:extLst>
          </p:cNvPr>
          <p:cNvGrpSpPr/>
          <p:nvPr/>
        </p:nvGrpSpPr>
        <p:grpSpPr>
          <a:xfrm>
            <a:off x="2443214" y="3189205"/>
            <a:ext cx="9632723" cy="3668795"/>
            <a:chOff x="1702517" y="2384533"/>
            <a:chExt cx="11698015" cy="4368931"/>
          </a:xfrm>
        </p:grpSpPr>
        <p:sp>
          <p:nvSpPr>
            <p:cNvPr id="5" name="テキスト ボックス 4">
              <a:extLst>
                <a:ext uri="{FF2B5EF4-FFF2-40B4-BE49-F238E27FC236}">
                  <a16:creationId xmlns:a16="http://schemas.microsoft.com/office/drawing/2014/main" id="{47F56D61-6B1B-43C9-8603-D2CE79788E91}"/>
                </a:ext>
              </a:extLst>
            </p:cNvPr>
            <p:cNvSpPr txBox="1"/>
            <p:nvPr/>
          </p:nvSpPr>
          <p:spPr>
            <a:xfrm>
              <a:off x="5794531" y="2443120"/>
              <a:ext cx="5471531" cy="4764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Case1:</a:t>
              </a:r>
              <a:r>
                <a:rPr kumimoji="1" lang="ja-JP" altLang="en-US" sz="2000" b="0" i="0" u="none" strike="noStrike" kern="1200" cap="none" spc="0" normalizeH="0" baseline="0" noProof="0" dirty="0">
                  <a:ln>
                    <a:noFill/>
                  </a:ln>
                  <a:solidFill>
                    <a:srgbClr val="000000"/>
                  </a:solidFill>
                  <a:effectLst/>
                  <a:uLnTx/>
                  <a:uFillTx/>
                  <a:latin typeface="Arial"/>
                  <a:cs typeface="+mn-cs"/>
                </a:rPr>
                <a:t> 新たに活性ノードになる場合</a:t>
              </a:r>
            </a:p>
          </p:txBody>
        </p:sp>
        <p:sp>
          <p:nvSpPr>
            <p:cNvPr id="87" name="テキスト ボックス 86">
              <a:extLst>
                <a:ext uri="{FF2B5EF4-FFF2-40B4-BE49-F238E27FC236}">
                  <a16:creationId xmlns:a16="http://schemas.microsoft.com/office/drawing/2014/main" id="{384092D1-0AFE-46F9-965B-2033796588C8}"/>
                </a:ext>
              </a:extLst>
            </p:cNvPr>
            <p:cNvSpPr txBox="1"/>
            <p:nvPr/>
          </p:nvSpPr>
          <p:spPr>
            <a:xfrm>
              <a:off x="5794531" y="4457117"/>
              <a:ext cx="7606001" cy="4764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Case2: </a:t>
              </a:r>
              <a:r>
                <a:rPr kumimoji="1" lang="ja-JP" altLang="en-US" sz="2000" b="0" i="0" u="none" strike="noStrike" kern="1200" cap="none" spc="0" normalizeH="0" baseline="0" noProof="0" dirty="0">
                  <a:ln>
                    <a:noFill/>
                  </a:ln>
                  <a:solidFill>
                    <a:srgbClr val="000000"/>
                  </a:solidFill>
                  <a:effectLst/>
                  <a:uLnTx/>
                  <a:uFillTx/>
                  <a:latin typeface="Arial"/>
                  <a:cs typeface="+mn-cs"/>
                </a:rPr>
                <a:t>第</a:t>
              </a:r>
              <a:r>
                <a:rPr kumimoji="1" lang="en-US" altLang="ja-JP" sz="2000" b="0" i="0" u="none" strike="noStrike" kern="1200" cap="none" spc="0" normalizeH="0" baseline="0" noProof="0" dirty="0">
                  <a:ln>
                    <a:noFill/>
                  </a:ln>
                  <a:solidFill>
                    <a:srgbClr val="000000"/>
                  </a:solidFill>
                  <a:effectLst/>
                  <a:uLnTx/>
                  <a:uFillTx/>
                  <a:latin typeface="Arial"/>
                  <a:cs typeface="+mn-cs"/>
                </a:rPr>
                <a:t>1</a:t>
              </a:r>
              <a:r>
                <a:rPr kumimoji="1" lang="ja-JP" altLang="en-US" sz="2000" b="0" i="0" u="none" strike="noStrike" kern="1200" cap="none" spc="0" normalizeH="0" baseline="0" noProof="0" dirty="0">
                  <a:ln>
                    <a:noFill/>
                  </a:ln>
                  <a:solidFill>
                    <a:srgbClr val="000000"/>
                  </a:solidFill>
                  <a:effectLst/>
                  <a:uLnTx/>
                  <a:uFillTx/>
                  <a:latin typeface="Arial"/>
                  <a:cs typeface="+mn-cs"/>
                </a:rPr>
                <a:t>勝利ノードが既に活性ノードである場合</a:t>
              </a:r>
            </a:p>
          </p:txBody>
        </p:sp>
        <p:sp>
          <p:nvSpPr>
            <p:cNvPr id="68" name="矢印: U ターン 67">
              <a:extLst>
                <a:ext uri="{FF2B5EF4-FFF2-40B4-BE49-F238E27FC236}">
                  <a16:creationId xmlns:a16="http://schemas.microsoft.com/office/drawing/2014/main" id="{2F0C0530-AF07-4F4F-8CA5-1F0C763CCEB6}"/>
                </a:ext>
              </a:extLst>
            </p:cNvPr>
            <p:cNvSpPr/>
            <p:nvPr/>
          </p:nvSpPr>
          <p:spPr>
            <a:xfrm flipH="1" flipV="1">
              <a:off x="6905391" y="5573885"/>
              <a:ext cx="2070907" cy="663491"/>
            </a:xfrm>
            <a:prstGeom prst="uturnArrow">
              <a:avLst>
                <a:gd name="adj1" fmla="val 25000"/>
                <a:gd name="adj2" fmla="val 25000"/>
                <a:gd name="adj3" fmla="val 25000"/>
                <a:gd name="adj4" fmla="val 43750"/>
                <a:gd name="adj5" fmla="val 10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cs typeface="+mn-cs"/>
              </a:endParaRPr>
            </a:p>
          </p:txBody>
        </p:sp>
        <p:sp>
          <p:nvSpPr>
            <p:cNvPr id="7" name="正方形/長方形 6">
              <a:extLst>
                <a:ext uri="{FF2B5EF4-FFF2-40B4-BE49-F238E27FC236}">
                  <a16:creationId xmlns:a16="http://schemas.microsoft.com/office/drawing/2014/main" id="{648C470F-F4B1-4E61-838A-F059DAFA2249}"/>
                </a:ext>
              </a:extLst>
            </p:cNvPr>
            <p:cNvSpPr/>
            <p:nvPr/>
          </p:nvSpPr>
          <p:spPr>
            <a:xfrm>
              <a:off x="6700133" y="3340270"/>
              <a:ext cx="3846177" cy="505257"/>
            </a:xfrm>
            <a:prstGeom prst="rect">
              <a:avLst/>
            </a:prstGeom>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Arial"/>
                <a:cs typeface="+mn-cs"/>
              </a:endParaRPr>
            </a:p>
          </p:txBody>
        </p:sp>
        <p:sp>
          <p:nvSpPr>
            <p:cNvPr id="72" name="テキスト ボックス 71">
              <a:extLst>
                <a:ext uri="{FF2B5EF4-FFF2-40B4-BE49-F238E27FC236}">
                  <a16:creationId xmlns:a16="http://schemas.microsoft.com/office/drawing/2014/main" id="{2EDCEA05-5BB0-4B86-8B4E-915FFE2E782B}"/>
                </a:ext>
              </a:extLst>
            </p:cNvPr>
            <p:cNvSpPr txBox="1"/>
            <p:nvPr/>
          </p:nvSpPr>
          <p:spPr>
            <a:xfrm>
              <a:off x="7091049" y="2911295"/>
              <a:ext cx="318304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1" u="none" strike="noStrike" kern="1200" cap="none" spc="0" normalizeH="0" baseline="0" noProof="0" dirty="0">
                  <a:ln>
                    <a:noFill/>
                  </a:ln>
                  <a:solidFill>
                    <a:srgbClr val="000000"/>
                  </a:solidFill>
                  <a:effectLst/>
                  <a:uLnTx/>
                  <a:uFillTx/>
                  <a:latin typeface="Times" panose="02020603050405020304" pitchFamily="18" charset="0"/>
                  <a:cs typeface="Times" panose="02020603050405020304" pitchFamily="18" charset="0"/>
                </a:rPr>
                <a:t>m</a:t>
              </a:r>
              <a:r>
                <a:rPr kumimoji="1" lang="ja-JP" altLang="en-US" sz="1600" b="0" i="0" u="none" strike="noStrike" kern="1200" cap="none" spc="0" normalizeH="0" baseline="0" noProof="0" dirty="0">
                  <a:ln>
                    <a:noFill/>
                  </a:ln>
                  <a:solidFill>
                    <a:srgbClr val="000000"/>
                  </a:solidFill>
                  <a:effectLst/>
                  <a:uLnTx/>
                  <a:uFillTx/>
                  <a:latin typeface="Arial"/>
                  <a:cs typeface="+mn-cs"/>
                </a:rPr>
                <a:t>個の活性ノード</a:t>
              </a:r>
            </a:p>
          </p:txBody>
        </p:sp>
        <p:sp>
          <p:nvSpPr>
            <p:cNvPr id="98" name="右矢印 79">
              <a:extLst>
                <a:ext uri="{FF2B5EF4-FFF2-40B4-BE49-F238E27FC236}">
                  <a16:creationId xmlns:a16="http://schemas.microsoft.com/office/drawing/2014/main" id="{B58CC287-F7AD-4FD0-A67D-53B05696D9FF}"/>
                </a:ext>
              </a:extLst>
            </p:cNvPr>
            <p:cNvSpPr/>
            <p:nvPr/>
          </p:nvSpPr>
          <p:spPr>
            <a:xfrm>
              <a:off x="6380155" y="3417830"/>
              <a:ext cx="433163" cy="35457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99" name="右矢印 79">
              <a:extLst>
                <a:ext uri="{FF2B5EF4-FFF2-40B4-BE49-F238E27FC236}">
                  <a16:creationId xmlns:a16="http://schemas.microsoft.com/office/drawing/2014/main" id="{3FADA1CF-E065-4CDF-83C1-E66970FE90DD}"/>
                </a:ext>
              </a:extLst>
            </p:cNvPr>
            <p:cNvSpPr/>
            <p:nvPr/>
          </p:nvSpPr>
          <p:spPr>
            <a:xfrm>
              <a:off x="10508622" y="3445536"/>
              <a:ext cx="413628" cy="35457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102" name="正方形/長方形 101">
              <a:extLst>
                <a:ext uri="{FF2B5EF4-FFF2-40B4-BE49-F238E27FC236}">
                  <a16:creationId xmlns:a16="http://schemas.microsoft.com/office/drawing/2014/main" id="{DD48E3D7-CBB3-40E3-9B03-AD6257392D59}"/>
                </a:ext>
              </a:extLst>
            </p:cNvPr>
            <p:cNvSpPr/>
            <p:nvPr/>
          </p:nvSpPr>
          <p:spPr>
            <a:xfrm>
              <a:off x="6696516" y="4998961"/>
              <a:ext cx="3846177" cy="505257"/>
            </a:xfrm>
            <a:prstGeom prst="rect">
              <a:avLst/>
            </a:prstGeom>
            <a:ln w="28575">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Arial"/>
                <a:cs typeface="+mn-cs"/>
              </a:endParaRPr>
            </a:p>
          </p:txBody>
        </p:sp>
        <p:cxnSp>
          <p:nvCxnSpPr>
            <p:cNvPr id="8" name="直線コネクタ 7">
              <a:extLst>
                <a:ext uri="{FF2B5EF4-FFF2-40B4-BE49-F238E27FC236}">
                  <a16:creationId xmlns:a16="http://schemas.microsoft.com/office/drawing/2014/main" id="{F9E7CFE0-CD19-4084-9D14-583E3F8E99FE}"/>
                </a:ext>
              </a:extLst>
            </p:cNvPr>
            <p:cNvCxnSpPr>
              <a:cxnSpLocks/>
            </p:cNvCxnSpPr>
            <p:nvPr/>
          </p:nvCxnSpPr>
          <p:spPr>
            <a:xfrm>
              <a:off x="7843837" y="360812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6C92B2B2-6DAB-44D7-97A0-B55C027BD188}"/>
                </a:ext>
              </a:extLst>
            </p:cNvPr>
            <p:cNvCxnSpPr>
              <a:cxnSpLocks/>
            </p:cNvCxnSpPr>
            <p:nvPr/>
          </p:nvCxnSpPr>
          <p:spPr>
            <a:xfrm>
              <a:off x="9239253" y="361764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C7A5AD5-B006-4028-91E0-DCE91243DD19}"/>
                </a:ext>
              </a:extLst>
            </p:cNvPr>
            <p:cNvCxnSpPr>
              <a:cxnSpLocks/>
            </p:cNvCxnSpPr>
            <p:nvPr/>
          </p:nvCxnSpPr>
          <p:spPr>
            <a:xfrm>
              <a:off x="7867645" y="526072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E6FDE2B7-7425-4353-B692-51011B51230D}"/>
                </a:ext>
              </a:extLst>
            </p:cNvPr>
            <p:cNvCxnSpPr>
              <a:cxnSpLocks/>
            </p:cNvCxnSpPr>
            <p:nvPr/>
          </p:nvCxnSpPr>
          <p:spPr>
            <a:xfrm>
              <a:off x="9263061" y="5270242"/>
              <a:ext cx="585788" cy="0"/>
            </a:xfrm>
            <a:prstGeom prst="line">
              <a:avLst/>
            </a:prstGeom>
            <a:ln w="38100">
              <a:solidFill>
                <a:srgbClr val="FF000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0" name="円/楕円 80">
              <a:extLst>
                <a:ext uri="{FF2B5EF4-FFF2-40B4-BE49-F238E27FC236}">
                  <a16:creationId xmlns:a16="http://schemas.microsoft.com/office/drawing/2014/main" id="{BD5F5306-BBB2-4577-9E51-74F7FD7974E5}"/>
                </a:ext>
              </a:extLst>
            </p:cNvPr>
            <p:cNvSpPr/>
            <p:nvPr/>
          </p:nvSpPr>
          <p:spPr>
            <a:xfrm>
              <a:off x="3328318" y="426553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1" name="円/楕円 79">
              <a:extLst>
                <a:ext uri="{FF2B5EF4-FFF2-40B4-BE49-F238E27FC236}">
                  <a16:creationId xmlns:a16="http://schemas.microsoft.com/office/drawing/2014/main" id="{E1295906-56BE-4B0B-ABE9-9F15188E7C55}"/>
                </a:ext>
              </a:extLst>
            </p:cNvPr>
            <p:cNvSpPr/>
            <p:nvPr/>
          </p:nvSpPr>
          <p:spPr>
            <a:xfrm>
              <a:off x="4130889" y="5541606"/>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8</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2" name="円/楕円 88">
              <a:extLst>
                <a:ext uri="{FF2B5EF4-FFF2-40B4-BE49-F238E27FC236}">
                  <a16:creationId xmlns:a16="http://schemas.microsoft.com/office/drawing/2014/main" id="{F66C846B-6829-4D16-8CC3-13EDCFB9CA6C}"/>
                </a:ext>
              </a:extLst>
            </p:cNvPr>
            <p:cNvSpPr/>
            <p:nvPr/>
          </p:nvSpPr>
          <p:spPr>
            <a:xfrm>
              <a:off x="2254970" y="3928634"/>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5</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3" name="円/楕円 89">
              <a:extLst>
                <a:ext uri="{FF2B5EF4-FFF2-40B4-BE49-F238E27FC236}">
                  <a16:creationId xmlns:a16="http://schemas.microsoft.com/office/drawing/2014/main" id="{B33F007E-DE34-43D0-BA7C-E20B2B1F2C0D}"/>
                </a:ext>
              </a:extLst>
            </p:cNvPr>
            <p:cNvSpPr/>
            <p:nvPr/>
          </p:nvSpPr>
          <p:spPr>
            <a:xfrm>
              <a:off x="2229509" y="5229538"/>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7</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4" name="円/楕円 44">
              <a:extLst>
                <a:ext uri="{FF2B5EF4-FFF2-40B4-BE49-F238E27FC236}">
                  <a16:creationId xmlns:a16="http://schemas.microsoft.com/office/drawing/2014/main" id="{02A3C9B5-1C04-4CAF-A0B5-413562740076}"/>
                </a:ext>
              </a:extLst>
            </p:cNvPr>
            <p:cNvSpPr/>
            <p:nvPr/>
          </p:nvSpPr>
          <p:spPr>
            <a:xfrm>
              <a:off x="3881617" y="2650677"/>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3</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5" name="円/楕円 45">
              <a:extLst>
                <a:ext uri="{FF2B5EF4-FFF2-40B4-BE49-F238E27FC236}">
                  <a16:creationId xmlns:a16="http://schemas.microsoft.com/office/drawing/2014/main" id="{188399BD-9C8D-4A06-8B03-C641126832F2}"/>
                </a:ext>
              </a:extLst>
            </p:cNvPr>
            <p:cNvSpPr/>
            <p:nvPr/>
          </p:nvSpPr>
          <p:spPr>
            <a:xfrm>
              <a:off x="3571846" y="322349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6" name="円/楕円 56">
              <a:extLst>
                <a:ext uri="{FF2B5EF4-FFF2-40B4-BE49-F238E27FC236}">
                  <a16:creationId xmlns:a16="http://schemas.microsoft.com/office/drawing/2014/main" id="{2CFCCDC7-FA9B-4DCA-A2D1-86D149C1828F}"/>
                </a:ext>
              </a:extLst>
            </p:cNvPr>
            <p:cNvSpPr/>
            <p:nvPr/>
          </p:nvSpPr>
          <p:spPr>
            <a:xfrm>
              <a:off x="2809897" y="2808613"/>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88" name="円/楕円 49">
              <a:extLst>
                <a:ext uri="{FF2B5EF4-FFF2-40B4-BE49-F238E27FC236}">
                  <a16:creationId xmlns:a16="http://schemas.microsoft.com/office/drawing/2014/main" id="{AA023858-D26A-47B3-884C-1751BC040B00}"/>
                </a:ext>
              </a:extLst>
            </p:cNvPr>
            <p:cNvSpPr/>
            <p:nvPr/>
          </p:nvSpPr>
          <p:spPr>
            <a:xfrm>
              <a:off x="2104873" y="2421630"/>
              <a:ext cx="479556" cy="46855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1</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grpSp>
          <p:nvGrpSpPr>
            <p:cNvPr id="89" name="グループ化 88">
              <a:extLst>
                <a:ext uri="{FF2B5EF4-FFF2-40B4-BE49-F238E27FC236}">
                  <a16:creationId xmlns:a16="http://schemas.microsoft.com/office/drawing/2014/main" id="{26CF4B54-1B4A-4F4C-AA39-E9A30D6249CE}"/>
                </a:ext>
              </a:extLst>
            </p:cNvPr>
            <p:cNvGrpSpPr/>
            <p:nvPr/>
          </p:nvGrpSpPr>
          <p:grpSpPr>
            <a:xfrm>
              <a:off x="1702517" y="2384533"/>
              <a:ext cx="3713085" cy="3770745"/>
              <a:chOff x="7645400" y="1828802"/>
              <a:chExt cx="3713085" cy="3770745"/>
            </a:xfrm>
          </p:grpSpPr>
          <p:sp>
            <p:nvSpPr>
              <p:cNvPr id="90" name="正方形/長方形 89">
                <a:extLst>
                  <a:ext uri="{FF2B5EF4-FFF2-40B4-BE49-F238E27FC236}">
                    <a16:creationId xmlns:a16="http://schemas.microsoft.com/office/drawing/2014/main" id="{2F7BC644-22A7-4B37-B49D-F1B0B779A48B}"/>
                  </a:ext>
                </a:extLst>
              </p:cNvPr>
              <p:cNvSpPr/>
              <p:nvPr/>
            </p:nvSpPr>
            <p:spPr>
              <a:xfrm>
                <a:off x="7645400" y="1828802"/>
                <a:ext cx="3713085" cy="37707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51" b="0" i="0" u="none" strike="noStrike" kern="1200" cap="none" spc="0" normalizeH="0" baseline="0" noProof="0">
                  <a:ln>
                    <a:noFill/>
                  </a:ln>
                  <a:solidFill>
                    <a:srgbClr val="FFFFFF"/>
                  </a:solidFill>
                  <a:effectLst/>
                  <a:uLnTx/>
                  <a:uFillTx/>
                  <a:latin typeface="Arial"/>
                  <a:cs typeface="+mn-cs"/>
                </a:endParaRPr>
              </a:p>
            </p:txBody>
          </p:sp>
          <p:sp>
            <p:nvSpPr>
              <p:cNvPr id="91" name="二等辺三角形 90">
                <a:extLst>
                  <a:ext uri="{FF2B5EF4-FFF2-40B4-BE49-F238E27FC236}">
                    <a16:creationId xmlns:a16="http://schemas.microsoft.com/office/drawing/2014/main" id="{8D84EFA0-173E-4FCB-8F2C-00EBCCEF773F}"/>
                  </a:ext>
                </a:extLst>
              </p:cNvPr>
              <p:cNvSpPr/>
              <p:nvPr/>
            </p:nvSpPr>
            <p:spPr>
              <a:xfrm>
                <a:off x="10193825" y="3152515"/>
                <a:ext cx="209322" cy="180450"/>
              </a:xfrm>
              <a:prstGeom prst="triangl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grpSp>
        <p:sp>
          <p:nvSpPr>
            <p:cNvPr id="57" name="円/楕円 45">
              <a:extLst>
                <a:ext uri="{FF2B5EF4-FFF2-40B4-BE49-F238E27FC236}">
                  <a16:creationId xmlns:a16="http://schemas.microsoft.com/office/drawing/2014/main" id="{8D2FB558-8C7C-4315-AC85-C40BD40B88BB}"/>
                </a:ext>
              </a:extLst>
            </p:cNvPr>
            <p:cNvSpPr/>
            <p:nvPr/>
          </p:nvSpPr>
          <p:spPr>
            <a:xfrm>
              <a:off x="5898217"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58" name="円/楕円 80">
              <a:extLst>
                <a:ext uri="{FF2B5EF4-FFF2-40B4-BE49-F238E27FC236}">
                  <a16:creationId xmlns:a16="http://schemas.microsoft.com/office/drawing/2014/main" id="{0E877957-9544-4A79-9D69-7B5421E1F8D4}"/>
                </a:ext>
              </a:extLst>
            </p:cNvPr>
            <p:cNvSpPr/>
            <p:nvPr/>
          </p:nvSpPr>
          <p:spPr>
            <a:xfrm>
              <a:off x="7344554"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70" name="円/楕円 44">
              <a:extLst>
                <a:ext uri="{FF2B5EF4-FFF2-40B4-BE49-F238E27FC236}">
                  <a16:creationId xmlns:a16="http://schemas.microsoft.com/office/drawing/2014/main" id="{431F2419-5781-44D9-B099-8A5B269406DF}"/>
                </a:ext>
              </a:extLst>
            </p:cNvPr>
            <p:cNvSpPr/>
            <p:nvPr/>
          </p:nvSpPr>
          <p:spPr>
            <a:xfrm>
              <a:off x="8674466"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3</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2" name="円/楕円 56">
              <a:extLst>
                <a:ext uri="{FF2B5EF4-FFF2-40B4-BE49-F238E27FC236}">
                  <a16:creationId xmlns:a16="http://schemas.microsoft.com/office/drawing/2014/main" id="{23144CC8-AADE-4B24-BD03-C3500E1EA068}"/>
                </a:ext>
              </a:extLst>
            </p:cNvPr>
            <p:cNvSpPr/>
            <p:nvPr/>
          </p:nvSpPr>
          <p:spPr>
            <a:xfrm>
              <a:off x="11044991" y="3397989"/>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3" name="円/楕円 56">
              <a:extLst>
                <a:ext uri="{FF2B5EF4-FFF2-40B4-BE49-F238E27FC236}">
                  <a16:creationId xmlns:a16="http://schemas.microsoft.com/office/drawing/2014/main" id="{69EF1991-CC09-40E0-83CD-4BE0BF54E51A}"/>
                </a:ext>
              </a:extLst>
            </p:cNvPr>
            <p:cNvSpPr/>
            <p:nvPr/>
          </p:nvSpPr>
          <p:spPr>
            <a:xfrm>
              <a:off x="9947782" y="3408000"/>
              <a:ext cx="398970" cy="389818"/>
            </a:xfrm>
            <a:prstGeom prst="ellipse">
              <a:avLst/>
            </a:prstGeom>
            <a:solidFill>
              <a:srgbClr val="FF0000">
                <a:alpha val="30000"/>
              </a:srgbClr>
            </a:solid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4" name="円/楕円 80">
              <a:extLst>
                <a:ext uri="{FF2B5EF4-FFF2-40B4-BE49-F238E27FC236}">
                  <a16:creationId xmlns:a16="http://schemas.microsoft.com/office/drawing/2014/main" id="{378BBF62-5942-45E4-AEF0-64EA0B36945A}"/>
                </a:ext>
              </a:extLst>
            </p:cNvPr>
            <p:cNvSpPr/>
            <p:nvPr/>
          </p:nvSpPr>
          <p:spPr>
            <a:xfrm>
              <a:off x="7344554" y="5048876"/>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6</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5" name="円/楕円 45">
              <a:extLst>
                <a:ext uri="{FF2B5EF4-FFF2-40B4-BE49-F238E27FC236}">
                  <a16:creationId xmlns:a16="http://schemas.microsoft.com/office/drawing/2014/main" id="{2501BB49-AD53-4EBD-9C06-4792768314D9}"/>
                </a:ext>
              </a:extLst>
            </p:cNvPr>
            <p:cNvSpPr/>
            <p:nvPr/>
          </p:nvSpPr>
          <p:spPr>
            <a:xfrm>
              <a:off x="8674466" y="5048876"/>
              <a:ext cx="398970" cy="389818"/>
            </a:xfrm>
            <a:prstGeom prst="ellipse">
              <a:avLst/>
            </a:prstGeom>
            <a:solidFill>
              <a:srgbClr val="FF0000">
                <a:alpha val="30000"/>
              </a:srgbClr>
            </a:solidFill>
            <a:ln>
              <a:solidFill>
                <a:schemeClr val="tx1"/>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4</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sp>
          <p:nvSpPr>
            <p:cNvPr id="96" name="円/楕円 56">
              <a:extLst>
                <a:ext uri="{FF2B5EF4-FFF2-40B4-BE49-F238E27FC236}">
                  <a16:creationId xmlns:a16="http://schemas.microsoft.com/office/drawing/2014/main" id="{08E70573-10FF-4BA7-A8FD-1228CA64E45B}"/>
                </a:ext>
              </a:extLst>
            </p:cNvPr>
            <p:cNvSpPr/>
            <p:nvPr/>
          </p:nvSpPr>
          <p:spPr>
            <a:xfrm>
              <a:off x="9945219" y="5048876"/>
              <a:ext cx="398970" cy="389818"/>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000000"/>
                  </a:solidFill>
                  <a:effectLst/>
                  <a:uLnTx/>
                  <a:uFillTx/>
                  <a:latin typeface="Arial"/>
                  <a:cs typeface="+mn-cs"/>
                </a:rPr>
                <a:t>2</a:t>
              </a:r>
              <a:endParaRPr kumimoji="1" lang="ja-JP" altLang="en-US" sz="2800" b="1" i="0" u="none" strike="noStrike" kern="1200" cap="none" spc="0" normalizeH="0" baseline="0" noProof="0" dirty="0">
                <a:ln>
                  <a:noFill/>
                </a:ln>
                <a:solidFill>
                  <a:srgbClr val="000000"/>
                </a:solidFill>
                <a:effectLst/>
                <a:uLnTx/>
                <a:uFillTx/>
                <a:latin typeface="Arial"/>
                <a:cs typeface="+mn-cs"/>
              </a:endParaRPr>
            </a:p>
          </p:txBody>
        </p:sp>
        <p:grpSp>
          <p:nvGrpSpPr>
            <p:cNvPr id="3" name="グループ化 2">
              <a:extLst>
                <a:ext uri="{FF2B5EF4-FFF2-40B4-BE49-F238E27FC236}">
                  <a16:creationId xmlns:a16="http://schemas.microsoft.com/office/drawing/2014/main" id="{9C73707F-51CF-5CC8-B4A9-4A8FD0DFEAC1}"/>
                </a:ext>
              </a:extLst>
            </p:cNvPr>
            <p:cNvGrpSpPr/>
            <p:nvPr/>
          </p:nvGrpSpPr>
          <p:grpSpPr>
            <a:xfrm>
              <a:off x="2477211" y="6275695"/>
              <a:ext cx="2556139" cy="477769"/>
              <a:chOff x="7645402" y="5642880"/>
              <a:chExt cx="2556139" cy="477769"/>
            </a:xfrm>
          </p:grpSpPr>
          <p:grpSp>
            <p:nvGrpSpPr>
              <p:cNvPr id="9" name="グループ化 8">
                <a:extLst>
                  <a:ext uri="{FF2B5EF4-FFF2-40B4-BE49-F238E27FC236}">
                    <a16:creationId xmlns:a16="http://schemas.microsoft.com/office/drawing/2014/main" id="{53DC3A7D-0428-8B54-FC81-8CF7BF886E42}"/>
                  </a:ext>
                </a:extLst>
              </p:cNvPr>
              <p:cNvGrpSpPr/>
              <p:nvPr/>
            </p:nvGrpSpPr>
            <p:grpSpPr>
              <a:xfrm>
                <a:off x="7645402" y="5644183"/>
                <a:ext cx="1280942" cy="476466"/>
                <a:chOff x="4404411" y="6214981"/>
                <a:chExt cx="1280942" cy="476464"/>
              </a:xfrm>
            </p:grpSpPr>
            <p:sp>
              <p:nvSpPr>
                <p:cNvPr id="13" name="円/楕円 49">
                  <a:extLst>
                    <a:ext uri="{FF2B5EF4-FFF2-40B4-BE49-F238E27FC236}">
                      <a16:creationId xmlns:a16="http://schemas.microsoft.com/office/drawing/2014/main" id="{23F8142B-C232-81C4-46B1-C884EC3DAA88}"/>
                    </a:ext>
                  </a:extLst>
                </p:cNvPr>
                <p:cNvSpPr/>
                <p:nvPr/>
              </p:nvSpPr>
              <p:spPr>
                <a:xfrm>
                  <a:off x="4404411" y="6362697"/>
                  <a:ext cx="201023" cy="20260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Arial"/>
                    <a:cs typeface="+mn-cs"/>
                  </a:endParaRPr>
                </a:p>
              </p:txBody>
            </p:sp>
            <p:sp>
              <p:nvSpPr>
                <p:cNvPr id="14" name="テキスト ボックス 13">
                  <a:extLst>
                    <a:ext uri="{FF2B5EF4-FFF2-40B4-BE49-F238E27FC236}">
                      <a16:creationId xmlns:a16="http://schemas.microsoft.com/office/drawing/2014/main" id="{9F59D39F-18F1-AF08-BE36-B5DA9F993E4B}"/>
                    </a:ext>
                  </a:extLst>
                </p:cNvPr>
                <p:cNvSpPr txBox="1"/>
                <p:nvPr/>
              </p:nvSpPr>
              <p:spPr>
                <a:xfrm>
                  <a:off x="4555179" y="6214981"/>
                  <a:ext cx="1130174" cy="4764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 Node</a:t>
                  </a:r>
                  <a:endParaRPr kumimoji="1" lang="ja-JP" altLang="en-US" sz="2000" b="0" i="0" u="none" strike="noStrike" kern="1200" cap="none" spc="0" normalizeH="0" baseline="0" noProof="0" dirty="0">
                    <a:ln>
                      <a:noFill/>
                    </a:ln>
                    <a:solidFill>
                      <a:srgbClr val="000000"/>
                    </a:solidFill>
                    <a:effectLst/>
                    <a:uLnTx/>
                    <a:uFillTx/>
                    <a:latin typeface="Arial"/>
                    <a:cs typeface="+mn-cs"/>
                  </a:endParaRPr>
                </a:p>
              </p:txBody>
            </p:sp>
          </p:grpSp>
          <p:grpSp>
            <p:nvGrpSpPr>
              <p:cNvPr id="10" name="グループ化 9">
                <a:extLst>
                  <a:ext uri="{FF2B5EF4-FFF2-40B4-BE49-F238E27FC236}">
                    <a16:creationId xmlns:a16="http://schemas.microsoft.com/office/drawing/2014/main" id="{66AF6D57-D51E-29D0-6167-AD452F1C5B2F}"/>
                  </a:ext>
                </a:extLst>
              </p:cNvPr>
              <p:cNvGrpSpPr/>
              <p:nvPr/>
            </p:nvGrpSpPr>
            <p:grpSpPr>
              <a:xfrm>
                <a:off x="8879133" y="5642880"/>
                <a:ext cx="1322408" cy="476466"/>
                <a:chOff x="8879133" y="5642880"/>
                <a:chExt cx="1322408" cy="476466"/>
              </a:xfrm>
            </p:grpSpPr>
            <p:sp>
              <p:nvSpPr>
                <p:cNvPr id="11" name="テキスト ボックス 10">
                  <a:extLst>
                    <a:ext uri="{FF2B5EF4-FFF2-40B4-BE49-F238E27FC236}">
                      <a16:creationId xmlns:a16="http://schemas.microsoft.com/office/drawing/2014/main" id="{7AD23AC0-CA16-70F5-3720-0AB4B16CA0E9}"/>
                    </a:ext>
                  </a:extLst>
                </p:cNvPr>
                <p:cNvSpPr txBox="1"/>
                <p:nvPr/>
              </p:nvSpPr>
              <p:spPr>
                <a:xfrm>
                  <a:off x="9001900" y="5642880"/>
                  <a:ext cx="1199641" cy="4764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cs typeface="+mn-cs"/>
                    </a:rPr>
                    <a:t>: Input</a:t>
                  </a:r>
                  <a:endParaRPr kumimoji="1" lang="ja-JP" altLang="en-US" sz="2000" b="0" i="0" u="none" strike="noStrike" kern="1200" cap="none" spc="0" normalizeH="0" baseline="0" noProof="0" dirty="0">
                    <a:ln>
                      <a:noFill/>
                    </a:ln>
                    <a:solidFill>
                      <a:srgbClr val="000000"/>
                    </a:solidFill>
                    <a:effectLst/>
                    <a:uLnTx/>
                    <a:uFillTx/>
                    <a:latin typeface="Arial"/>
                    <a:cs typeface="+mn-cs"/>
                  </a:endParaRPr>
                </a:p>
              </p:txBody>
            </p:sp>
            <p:sp>
              <p:nvSpPr>
                <p:cNvPr id="12" name="二等辺三角形 11">
                  <a:extLst>
                    <a:ext uri="{FF2B5EF4-FFF2-40B4-BE49-F238E27FC236}">
                      <a16:creationId xmlns:a16="http://schemas.microsoft.com/office/drawing/2014/main" id="{A9739DC9-4CB9-0860-58D6-2BC46D75AD9B}"/>
                    </a:ext>
                  </a:extLst>
                </p:cNvPr>
                <p:cNvSpPr/>
                <p:nvPr/>
              </p:nvSpPr>
              <p:spPr>
                <a:xfrm>
                  <a:off x="8879133" y="5758888"/>
                  <a:ext cx="245536" cy="211668"/>
                </a:xfrm>
                <a:prstGeom prst="triangl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grpSp>
        </p:grpSp>
      </p:grpSp>
    </p:spTree>
    <p:extLst>
      <p:ext uri="{BB962C8B-B14F-4D97-AF65-F5344CB8AC3E}">
        <p14:creationId xmlns:p14="http://schemas.microsoft.com/office/powerpoint/2010/main" val="840906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4400" dirty="0">
              <a:solidFill>
                <a:srgbClr val="61BC47"/>
              </a:solidFill>
              <a:latin typeface="Poppins SemiBold" panose="00000700000000000000" pitchFamily="50" charset="0"/>
              <a:cs typeface="Poppins SemiBold" panose="00000700000000000000" pitchFamily="50" charset="0"/>
            </a:endParaRPr>
          </a:p>
        </p:txBody>
      </p:sp>
      <mc:AlternateContent xmlns:mc="http://schemas.openxmlformats.org/markup-compatibility/2006" xmlns:a14="http://schemas.microsoft.com/office/drawing/2010/main">
        <mc:Choice Requires="a14">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p:txBody>
              <a:bodyPr>
                <a:normAutofit/>
              </a:bodyPr>
              <a:lstStyle/>
              <a:p>
                <a:r>
                  <a:rPr lang="ja-JP" altLang="en-US" dirty="0"/>
                  <a:t>活性ノード数の決定には，ノード間の</a:t>
                </a:r>
                <a:r>
                  <a:rPr lang="ja-JP" altLang="en-US" sz="2800" dirty="0"/>
                  <a:t>類似度行列</a:t>
                </a:r>
                <a14:m>
                  <m:oMath xmlns:m="http://schemas.openxmlformats.org/officeDocument/2006/math">
                    <m:r>
                      <a:rPr lang="ja-JP" altLang="en-US" sz="2800" b="1">
                        <a:latin typeface="Cambria Math" panose="02040503050406030204" pitchFamily="18" charset="0"/>
                      </a:rPr>
                      <m:t>𝐑</m:t>
                    </m:r>
                  </m:oMath>
                </a14:m>
                <a:r>
                  <a:rPr lang="ja-JP" altLang="en-US" dirty="0"/>
                  <a:t>の行列式</a:t>
                </a:r>
                <a14:m>
                  <m:oMath xmlns:m="http://schemas.openxmlformats.org/officeDocument/2006/math">
                    <m:r>
                      <m:rPr>
                        <m:sty m:val="p"/>
                      </m:rPr>
                      <a:rPr lang="en-US" altLang="ja-JP" b="0" i="0" smtClean="0">
                        <a:latin typeface="Cambria Math" panose="02040503050406030204" pitchFamily="18" charset="0"/>
                      </a:rPr>
                      <m:t>det</m:t>
                    </m:r>
                    <m:d>
                      <m:dPr>
                        <m:ctrlPr>
                          <a:rPr lang="ja-JP" altLang="en-US" i="1">
                            <a:latin typeface="Cambria Math" panose="02040503050406030204" pitchFamily="18" charset="0"/>
                          </a:rPr>
                        </m:ctrlPr>
                      </m:dPr>
                      <m:e>
                        <m:r>
                          <a:rPr lang="ja-JP" altLang="en-US" b="1">
                            <a:latin typeface="Cambria Math" panose="02040503050406030204" pitchFamily="18" charset="0"/>
                          </a:rPr>
                          <m:t>𝐑</m:t>
                        </m:r>
                      </m:e>
                    </m:d>
                  </m:oMath>
                </a14:m>
                <a:br>
                  <a:rPr lang="en-US" altLang="ja-JP" b="1" i="1" dirty="0">
                    <a:latin typeface="Cambria Math" panose="02040503050406030204" pitchFamily="18" charset="0"/>
                  </a:rPr>
                </a:br>
                <a14:m>
                  <m:oMath xmlns:m="http://schemas.openxmlformats.org/officeDocument/2006/math">
                    <m:r>
                      <a:rPr lang="ja-JP" altLang="en-US" b="1" i="1">
                        <a:latin typeface="Cambria Math" panose="02040503050406030204" pitchFamily="18" charset="0"/>
                      </a:rPr>
                      <m:t>を</m:t>
                    </m:r>
                  </m:oMath>
                </a14:m>
                <a:r>
                  <a:rPr kumimoji="1" lang="ja-JP" altLang="en-US" dirty="0"/>
                  <a:t>使用する．</a:t>
                </a:r>
              </a:p>
            </p:txBody>
          </p:sp>
        </mc:Choice>
        <mc:Fallback xmlns="">
          <p:sp>
            <p:nvSpPr>
              <p:cNvPr id="24" name="コンテンツ プレースホルダー 2">
                <a:extLst>
                  <a:ext uri="{FF2B5EF4-FFF2-40B4-BE49-F238E27FC236}">
                    <a16:creationId xmlns:a16="http://schemas.microsoft.com/office/drawing/2014/main" id="{3AC89E58-1800-4859-A58D-F7457729C836}"/>
                  </a:ext>
                </a:extLst>
              </p:cNvPr>
              <p:cNvSpPr>
                <a:spLocks noGrp="1" noRot="1" noChangeAspect="1" noMove="1" noResize="1" noEditPoints="1" noAdjustHandles="1" noChangeArrowheads="1" noChangeShapeType="1" noTextEdit="1"/>
              </p:cNvSpPr>
              <p:nvPr>
                <p:ph idx="1"/>
              </p:nvPr>
            </p:nvSpPr>
            <p:spPr>
              <a:blipFill>
                <a:blip r:embed="rId3"/>
                <a:stretch>
                  <a:fillRect l="-1053" t="-152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fld id="{734F684E-1B95-4161-882B-6878AF3C1E9B}" type="slidenum">
              <a:rPr lang="en-US" smtClean="0"/>
              <a:t>49</a:t>
            </a:fld>
            <a:endParaRPr lang="en-US"/>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活性ノード数の決定</a:t>
            </a:r>
          </a:p>
        </p:txBody>
      </p:sp>
      <mc:AlternateContent xmlns:mc="http://schemas.openxmlformats.org/markup-compatibility/2006" xmlns:a14="http://schemas.microsoft.com/office/drawing/2010/main">
        <mc:Choice Requires="a14">
          <p:sp>
            <p:nvSpPr>
              <p:cNvPr id="30" name="コンテンツ プレースホルダー 2">
                <a:extLst>
                  <a:ext uri="{FF2B5EF4-FFF2-40B4-BE49-F238E27FC236}">
                    <a16:creationId xmlns:a16="http://schemas.microsoft.com/office/drawing/2014/main" id="{4313891D-9E83-4AD3-AB8D-EAE17CBE0918}"/>
                  </a:ext>
                </a:extLst>
              </p:cNvPr>
              <p:cNvSpPr txBox="1">
                <a:spLocks/>
              </p:cNvSpPr>
              <p:nvPr/>
            </p:nvSpPr>
            <p:spPr bwMode="auto">
              <a:xfrm>
                <a:off x="304800" y="2525699"/>
                <a:ext cx="11582400" cy="5144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just" rtl="0" eaLnBrk="1" fontAlgn="base" hangingPunct="1">
                  <a:spcBef>
                    <a:spcPct val="20000"/>
                  </a:spcBef>
                  <a:spcAft>
                    <a:spcPct val="0"/>
                  </a:spcAft>
                  <a:buNone/>
                  <a:defRPr kumimoji="1" sz="2800">
                    <a:solidFill>
                      <a:schemeClr val="tx1"/>
                    </a:solidFill>
                    <a:latin typeface="+mn-lt"/>
                    <a:ea typeface="+mn-ea"/>
                    <a:cs typeface="+mn-cs"/>
                  </a:defRPr>
                </a:lvl1pPr>
                <a:lvl2pPr marL="342882" indent="0" algn="just" rtl="0" eaLnBrk="1" fontAlgn="base" hangingPunct="1">
                  <a:spcBef>
                    <a:spcPct val="20000"/>
                  </a:spcBef>
                  <a:spcAft>
                    <a:spcPct val="0"/>
                  </a:spcAft>
                  <a:buNone/>
                  <a:defRPr kumimoji="1" sz="2400">
                    <a:solidFill>
                      <a:schemeClr val="tx1"/>
                    </a:solidFill>
                    <a:latin typeface="+mn-lt"/>
                    <a:ea typeface="+mn-ea"/>
                  </a:defRPr>
                </a:lvl2pPr>
                <a:lvl3pPr marL="685766" indent="0" algn="just" rtl="0" eaLnBrk="1" fontAlgn="base" hangingPunct="1">
                  <a:spcBef>
                    <a:spcPct val="20000"/>
                  </a:spcBef>
                  <a:spcAft>
                    <a:spcPct val="0"/>
                  </a:spcAft>
                  <a:buNone/>
                  <a:defRPr kumimoji="1" sz="1800">
                    <a:solidFill>
                      <a:schemeClr val="tx1"/>
                    </a:solidFill>
                    <a:latin typeface="+mn-lt"/>
                    <a:ea typeface="+mn-ea"/>
                  </a:defRPr>
                </a:lvl3pPr>
                <a:lvl4pPr marL="1028649" indent="0" algn="l" rtl="0" eaLnBrk="1" fontAlgn="base" hangingPunct="1">
                  <a:spcBef>
                    <a:spcPct val="20000"/>
                  </a:spcBef>
                  <a:spcAft>
                    <a:spcPct val="0"/>
                  </a:spcAft>
                  <a:buNone/>
                  <a:defRPr kumimoji="1" sz="1500">
                    <a:solidFill>
                      <a:schemeClr val="tx1"/>
                    </a:solidFill>
                    <a:latin typeface="+mn-lt"/>
                    <a:ea typeface="+mn-ea"/>
                  </a:defRPr>
                </a:lvl4pPr>
                <a:lvl5pPr marL="1371532" indent="0" algn="l" rtl="0" eaLnBrk="1" fontAlgn="base" hangingPunct="1">
                  <a:spcBef>
                    <a:spcPct val="20000"/>
                  </a:spcBef>
                  <a:spcAft>
                    <a:spcPct val="0"/>
                  </a:spcAft>
                  <a:buNone/>
                  <a:defRPr kumimoji="1" sz="1500">
                    <a:solidFill>
                      <a:schemeClr val="tx1"/>
                    </a:solidFill>
                    <a:latin typeface="+mn-lt"/>
                    <a:ea typeface="+mn-ea"/>
                  </a:defRPr>
                </a:lvl5pPr>
                <a:lvl6pPr marL="1885857" indent="-171442" algn="l" rtl="0" eaLnBrk="1" fontAlgn="base" hangingPunct="1">
                  <a:spcBef>
                    <a:spcPct val="20000"/>
                  </a:spcBef>
                  <a:spcAft>
                    <a:spcPct val="0"/>
                  </a:spcAft>
                  <a:buChar char="»"/>
                  <a:defRPr kumimoji="1" sz="1500">
                    <a:solidFill>
                      <a:schemeClr val="tx1"/>
                    </a:solidFill>
                    <a:latin typeface="+mn-lt"/>
                    <a:ea typeface="+mn-ea"/>
                  </a:defRPr>
                </a:lvl6pPr>
                <a:lvl7pPr marL="2228739" indent="-171442" algn="l" rtl="0" eaLnBrk="1" fontAlgn="base" hangingPunct="1">
                  <a:spcBef>
                    <a:spcPct val="20000"/>
                  </a:spcBef>
                  <a:spcAft>
                    <a:spcPct val="0"/>
                  </a:spcAft>
                  <a:buChar char="»"/>
                  <a:defRPr kumimoji="1" sz="1500">
                    <a:solidFill>
                      <a:schemeClr val="tx1"/>
                    </a:solidFill>
                    <a:latin typeface="+mn-lt"/>
                    <a:ea typeface="+mn-ea"/>
                  </a:defRPr>
                </a:lvl7pPr>
                <a:lvl8pPr marL="2571622" indent="-171442" algn="l" rtl="0" eaLnBrk="1" fontAlgn="base" hangingPunct="1">
                  <a:spcBef>
                    <a:spcPct val="20000"/>
                  </a:spcBef>
                  <a:spcAft>
                    <a:spcPct val="0"/>
                  </a:spcAft>
                  <a:buChar char="»"/>
                  <a:defRPr kumimoji="1" sz="1500">
                    <a:solidFill>
                      <a:schemeClr val="tx1"/>
                    </a:solidFill>
                    <a:latin typeface="+mn-lt"/>
                    <a:ea typeface="+mn-ea"/>
                  </a:defRPr>
                </a:lvl8pPr>
                <a:lvl9pPr marL="2914506" indent="-171442" algn="l" rtl="0" eaLnBrk="1" fontAlgn="base" hangingPunct="1">
                  <a:spcBef>
                    <a:spcPct val="20000"/>
                  </a:spcBef>
                  <a:spcAft>
                    <a:spcPct val="0"/>
                  </a:spcAft>
                  <a:buChar char="»"/>
                  <a:defRPr kumimoji="1" sz="1500">
                    <a:solidFill>
                      <a:schemeClr val="tx1"/>
                    </a:solidFill>
                    <a:latin typeface="+mn-lt"/>
                    <a:ea typeface="+mn-ea"/>
                  </a:defRPr>
                </a:lvl9pPr>
              </a:lstStyle>
              <a:p>
                <a:pPr defTabSz="914400"/>
                <a:r>
                  <a:rPr lang="en-US" altLang="ja-JP" kern="0" dirty="0"/>
                  <a:t>CA+</a:t>
                </a:r>
                <a:r>
                  <a:rPr lang="ja-JP" altLang="en-US" kern="0" dirty="0"/>
                  <a:t>では，類似度行列</a:t>
                </a:r>
                <a14:m>
                  <m:oMath xmlns:m="http://schemas.openxmlformats.org/officeDocument/2006/math">
                    <m:r>
                      <a:rPr lang="ja-JP" altLang="en-US" b="1" kern="0">
                        <a:latin typeface="Cambria Math" panose="02040503050406030204" pitchFamily="18" charset="0"/>
                      </a:rPr>
                      <m:t>𝐑</m:t>
                    </m:r>
                  </m:oMath>
                </a14:m>
                <a:r>
                  <a:rPr lang="ja-JP" altLang="en-US" kern="0" dirty="0"/>
                  <a:t>を，</a:t>
                </a:r>
                <a:r>
                  <a:rPr lang="en-US" altLang="ja-JP" kern="0" dirty="0"/>
                  <a:t>CIM</a:t>
                </a:r>
                <a:r>
                  <a:rPr lang="ja-JP" altLang="en-US" kern="0" dirty="0"/>
                  <a:t>を用いて以下の式で定義する．</a:t>
                </a:r>
                <a:endParaRPr lang="en-US" altLang="ja-JP" kern="0" dirty="0"/>
              </a:p>
              <a:p>
                <a:pPr defTabSz="914400"/>
                <a:endParaRPr lang="ja-JP" altLang="en-US" kern="0" dirty="0"/>
              </a:p>
            </p:txBody>
          </p:sp>
        </mc:Choice>
        <mc:Fallback xmlns="">
          <p:sp>
            <p:nvSpPr>
              <p:cNvPr id="30" name="コンテンツ プレースホルダー 2">
                <a:extLst>
                  <a:ext uri="{FF2B5EF4-FFF2-40B4-BE49-F238E27FC236}">
                    <a16:creationId xmlns:a16="http://schemas.microsoft.com/office/drawing/2014/main" id="{4313891D-9E83-4AD3-AB8D-EAE17CBE0918}"/>
                  </a:ext>
                </a:extLst>
              </p:cNvPr>
              <p:cNvSpPr txBox="1">
                <a:spLocks noRot="1" noChangeAspect="1" noMove="1" noResize="1" noEditPoints="1" noAdjustHandles="1" noChangeArrowheads="1" noChangeShapeType="1" noTextEdit="1"/>
              </p:cNvSpPr>
              <p:nvPr/>
            </p:nvSpPr>
            <p:spPr bwMode="auto">
              <a:xfrm>
                <a:off x="304800" y="2525699"/>
                <a:ext cx="11582400" cy="514403"/>
              </a:xfrm>
              <a:prstGeom prst="rect">
                <a:avLst/>
              </a:prstGeom>
              <a:blipFill>
                <a:blip r:embed="rId4"/>
                <a:stretch>
                  <a:fillRect l="-1053" t="-15294"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a:noFill/>
                  </a:rPr>
                  <a:t> </a:t>
                </a:r>
              </a:p>
            </p:txBody>
          </p:sp>
        </mc:Fallback>
      </mc:AlternateContent>
      <p:graphicFrame>
        <p:nvGraphicFramePr>
          <p:cNvPr id="31" name="オブジェクト 30">
            <a:extLst>
              <a:ext uri="{FF2B5EF4-FFF2-40B4-BE49-F238E27FC236}">
                <a16:creationId xmlns:a16="http://schemas.microsoft.com/office/drawing/2014/main" id="{0AE45AE0-DE2D-49F9-B7D0-DBD15C5F1744}"/>
              </a:ext>
            </a:extLst>
          </p:cNvPr>
          <p:cNvGraphicFramePr>
            <a:graphicFrameLocks noChangeAspect="1"/>
          </p:cNvGraphicFramePr>
          <p:nvPr/>
        </p:nvGraphicFramePr>
        <p:xfrm>
          <a:off x="1892300" y="3509962"/>
          <a:ext cx="8407400" cy="1976438"/>
        </p:xfrm>
        <a:graphic>
          <a:graphicData uri="http://schemas.openxmlformats.org/presentationml/2006/ole">
            <mc:AlternateContent xmlns:mc="http://schemas.openxmlformats.org/markup-compatibility/2006">
              <mc:Choice xmlns:v="urn:schemas-microsoft-com:vml" Requires="v">
                <p:oleObj name="Equation" r:id="rId5" imgW="3073320" imgH="723600" progId="Equation.DSMT4">
                  <p:embed/>
                </p:oleObj>
              </mc:Choice>
              <mc:Fallback>
                <p:oleObj name="Equation" r:id="rId5" imgW="3073320" imgH="723600" progId="Equation.DSMT4">
                  <p:embed/>
                  <p:pic>
                    <p:nvPicPr>
                      <p:cNvPr id="31" name="オブジェクト 30">
                        <a:extLst>
                          <a:ext uri="{FF2B5EF4-FFF2-40B4-BE49-F238E27FC236}">
                            <a16:creationId xmlns:a16="http://schemas.microsoft.com/office/drawing/2014/main" id="{0AE45AE0-DE2D-49F9-B7D0-DBD15C5F1744}"/>
                          </a:ext>
                        </a:extLst>
                      </p:cNvPr>
                      <p:cNvPicPr/>
                      <p:nvPr/>
                    </p:nvPicPr>
                    <p:blipFill>
                      <a:blip r:embed="rId6"/>
                      <a:stretch>
                        <a:fillRect/>
                      </a:stretch>
                    </p:blipFill>
                    <p:spPr>
                      <a:xfrm>
                        <a:off x="1892300" y="3509962"/>
                        <a:ext cx="8407400" cy="197643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F834043-34A4-4767-B3E6-7BF6F6E2BC56}"/>
                  </a:ext>
                </a:extLst>
              </p:cNvPr>
              <p:cNvSpPr txBox="1"/>
              <p:nvPr/>
            </p:nvSpPr>
            <p:spPr>
              <a:xfrm>
                <a:off x="1951318" y="5736963"/>
                <a:ext cx="3435329" cy="461665"/>
              </a:xfrm>
              <a:prstGeom prst="rect">
                <a:avLst/>
              </a:prstGeom>
              <a:noFill/>
            </p:spPr>
            <p:txBody>
              <a:bodyPr wrap="square">
                <a:spAutoFit/>
              </a:bodyPr>
              <a:lstStyle/>
              <a:p>
                <a14:m>
                  <m:oMath xmlns:m="http://schemas.openxmlformats.org/officeDocument/2006/math">
                    <m:sSub>
                      <m:sSubPr>
                        <m:ctrlPr>
                          <a:rPr lang="ja-JP" altLang="en-US" sz="2400" i="1" smtClean="0">
                            <a:solidFill>
                              <a:srgbClr val="836967"/>
                            </a:solidFill>
                            <a:latin typeface="Cambria Math" panose="02040503050406030204" pitchFamily="18" charset="0"/>
                          </a:rPr>
                        </m:ctrlPr>
                      </m:sSubPr>
                      <m:e>
                        <m:r>
                          <a:rPr lang="ja-JP" altLang="en-US" sz="2400" b="1" i="0">
                            <a:latin typeface="Cambria Math" panose="02040503050406030204" pitchFamily="18" charset="0"/>
                          </a:rPr>
                          <m:t>𝐲</m:t>
                        </m:r>
                      </m:e>
                      <m:sub>
                        <m:r>
                          <a:rPr lang="ja-JP" altLang="en-US" sz="2400" i="1">
                            <a:latin typeface="Cambria Math" panose="02040503050406030204" pitchFamily="18" charset="0"/>
                          </a:rPr>
                          <m:t>𝑘</m:t>
                        </m:r>
                      </m:sub>
                    </m:sSub>
                  </m:oMath>
                </a14:m>
                <a:r>
                  <a:rPr lang="en-US" altLang="ja-JP" sz="2400" dirty="0"/>
                  <a:t>: </a:t>
                </a:r>
                <a:r>
                  <a:rPr lang="en-US" altLang="ja-JP" sz="2400" i="1" dirty="0">
                    <a:latin typeface="Times" panose="02020603050405020304" pitchFamily="18" charset="0"/>
                    <a:cs typeface="Times" panose="02020603050405020304" pitchFamily="18" charset="0"/>
                  </a:rPr>
                  <a:t>k</a:t>
                </a:r>
                <a:r>
                  <a:rPr lang="ja-JP" altLang="en-US" sz="2400" dirty="0">
                    <a:latin typeface="Times" panose="02020603050405020304" pitchFamily="18" charset="0"/>
                    <a:cs typeface="Times" panose="02020603050405020304" pitchFamily="18" charset="0"/>
                  </a:rPr>
                  <a:t>番目の</a:t>
                </a:r>
                <a:r>
                  <a:rPr lang="ja-JP" altLang="en-US" sz="2400" dirty="0"/>
                  <a:t>ノード</a:t>
                </a:r>
                <a:endParaRPr lang="ja-JP" altLang="en-US" sz="2400" dirty="0">
                  <a:latin typeface="Times" panose="02020603050405020304" pitchFamily="18" charset="0"/>
                  <a:cs typeface="Times" panose="02020603050405020304" pitchFamily="18" charset="0"/>
                </a:endParaRPr>
              </a:p>
            </p:txBody>
          </p:sp>
        </mc:Choice>
        <mc:Fallback xmlns="">
          <p:sp>
            <p:nvSpPr>
              <p:cNvPr id="32" name="テキスト ボックス 31">
                <a:extLst>
                  <a:ext uri="{FF2B5EF4-FFF2-40B4-BE49-F238E27FC236}">
                    <a16:creationId xmlns:a16="http://schemas.microsoft.com/office/drawing/2014/main" id="{BF834043-34A4-4767-B3E6-7BF6F6E2BC56}"/>
                  </a:ext>
                </a:extLst>
              </p:cNvPr>
              <p:cNvSpPr txBox="1">
                <a:spLocks noRot="1" noChangeAspect="1" noMove="1" noResize="1" noEditPoints="1" noAdjustHandles="1" noChangeArrowheads="1" noChangeShapeType="1" noTextEdit="1"/>
              </p:cNvSpPr>
              <p:nvPr/>
            </p:nvSpPr>
            <p:spPr>
              <a:xfrm>
                <a:off x="1951318" y="5736963"/>
                <a:ext cx="3435329" cy="461665"/>
              </a:xfrm>
              <a:prstGeom prst="rect">
                <a:avLst/>
              </a:prstGeom>
              <a:blipFill>
                <a:blip r:embed="rId7"/>
                <a:stretch>
                  <a:fillRect l="-532" t="-14474" b="-30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30071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7A7D84-D68E-04E7-D0AF-3AAB14545365}"/>
              </a:ext>
            </a:extLst>
          </p:cNvPr>
          <p:cNvSpPr>
            <a:spLocks noGrp="1"/>
          </p:cNvSpPr>
          <p:nvPr>
            <p:ph type="title"/>
          </p:nvPr>
        </p:nvSpPr>
        <p:spPr/>
        <p:txBody>
          <a:bodyPr/>
          <a:lstStyle/>
          <a:p>
            <a:r>
              <a:rPr lang="en-US" altLang="ja-JP" dirty="0"/>
              <a:t>CUCL</a:t>
            </a:r>
            <a:endParaRPr kumimoji="1" lang="ja-JP" altLang="en-US" dirty="0"/>
          </a:p>
        </p:txBody>
      </p:sp>
      <p:sp>
        <p:nvSpPr>
          <p:cNvPr id="4" name="スライド番号プレースホルダー 3">
            <a:extLst>
              <a:ext uri="{FF2B5EF4-FFF2-40B4-BE49-F238E27FC236}">
                <a16:creationId xmlns:a16="http://schemas.microsoft.com/office/drawing/2014/main" id="{9D6764D5-6478-B594-7625-9513F5CB035A}"/>
              </a:ext>
            </a:extLst>
          </p:cNvPr>
          <p:cNvSpPr>
            <a:spLocks noGrp="1"/>
          </p:cNvSpPr>
          <p:nvPr>
            <p:ph type="sldNum" sz="quarter" idx="12"/>
          </p:nvPr>
        </p:nvSpPr>
        <p:spPr/>
        <p:txBody>
          <a:bodyPr/>
          <a:lstStyle/>
          <a:p>
            <a:fld id="{B5C67937-D10B-4F1B-BCB2-26B69D4AE1E2}" type="slidenum">
              <a:rPr kumimoji="1" lang="ja-JP" altLang="en-US" smtClean="0"/>
              <a:pPr/>
              <a:t>5</a:t>
            </a:fld>
            <a:endParaRPr kumimoji="1" lang="ja-JP" altLang="en-US" dirty="0"/>
          </a:p>
        </p:txBody>
      </p:sp>
      <p:sp>
        <p:nvSpPr>
          <p:cNvPr id="5" name="テキスト プレースホルダー 4">
            <a:extLst>
              <a:ext uri="{FF2B5EF4-FFF2-40B4-BE49-F238E27FC236}">
                <a16:creationId xmlns:a16="http://schemas.microsoft.com/office/drawing/2014/main" id="{6362BDC2-6D23-42D2-4476-EEC52EB41591}"/>
              </a:ext>
            </a:extLst>
          </p:cNvPr>
          <p:cNvSpPr>
            <a:spLocks noGrp="1"/>
          </p:cNvSpPr>
          <p:nvPr>
            <p:ph type="body" sz="quarter" idx="13"/>
          </p:nvPr>
        </p:nvSpPr>
        <p:spPr/>
        <p:txBody>
          <a:bodyPr/>
          <a:lstStyle/>
          <a:p>
            <a:r>
              <a:rPr lang="ja-JP" altLang="en-US" dirty="0"/>
              <a:t>学習の流れ</a:t>
            </a:r>
            <a:endParaRPr kumimoji="1" lang="ja-JP" altLang="en-US" dirty="0"/>
          </a:p>
        </p:txBody>
      </p:sp>
      <p:sp>
        <p:nvSpPr>
          <p:cNvPr id="6" name="四角形: 角を丸くする 5">
            <a:extLst>
              <a:ext uri="{FF2B5EF4-FFF2-40B4-BE49-F238E27FC236}">
                <a16:creationId xmlns:a16="http://schemas.microsoft.com/office/drawing/2014/main" id="{366B2DB0-AA85-EE44-F233-DE084FE902F4}"/>
              </a:ext>
            </a:extLst>
          </p:cNvPr>
          <p:cNvSpPr/>
          <p:nvPr/>
        </p:nvSpPr>
        <p:spPr>
          <a:xfrm>
            <a:off x="7993750" y="1534515"/>
            <a:ext cx="4068379" cy="369056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847" dirty="0"/>
          </a:p>
        </p:txBody>
      </p:sp>
      <p:grpSp>
        <p:nvGrpSpPr>
          <p:cNvPr id="7" name="グループ化 6">
            <a:extLst>
              <a:ext uri="{FF2B5EF4-FFF2-40B4-BE49-F238E27FC236}">
                <a16:creationId xmlns:a16="http://schemas.microsoft.com/office/drawing/2014/main" id="{6FAE6B00-F471-610A-9285-0F32EDBC5096}"/>
              </a:ext>
            </a:extLst>
          </p:cNvPr>
          <p:cNvGrpSpPr/>
          <p:nvPr/>
        </p:nvGrpSpPr>
        <p:grpSpPr>
          <a:xfrm>
            <a:off x="10545868" y="2380442"/>
            <a:ext cx="1357959" cy="1392696"/>
            <a:chOff x="10426463" y="3093960"/>
            <a:chExt cx="1357959" cy="1392696"/>
          </a:xfrm>
        </p:grpSpPr>
        <p:grpSp>
          <p:nvGrpSpPr>
            <p:cNvPr id="8" name="グループ化 7">
              <a:extLst>
                <a:ext uri="{FF2B5EF4-FFF2-40B4-BE49-F238E27FC236}">
                  <a16:creationId xmlns:a16="http://schemas.microsoft.com/office/drawing/2014/main" id="{113C396A-36F9-7CAE-E832-6B17C56E1753}"/>
                </a:ext>
              </a:extLst>
            </p:cNvPr>
            <p:cNvGrpSpPr/>
            <p:nvPr/>
          </p:nvGrpSpPr>
          <p:grpSpPr>
            <a:xfrm>
              <a:off x="10426463" y="3093960"/>
              <a:ext cx="1357959" cy="1392696"/>
              <a:chOff x="9702328" y="278830"/>
              <a:chExt cx="1359475" cy="1356971"/>
            </a:xfrm>
          </p:grpSpPr>
          <p:grpSp>
            <p:nvGrpSpPr>
              <p:cNvPr id="16" name="グループ化 15">
                <a:extLst>
                  <a:ext uri="{FF2B5EF4-FFF2-40B4-BE49-F238E27FC236}">
                    <a16:creationId xmlns:a16="http://schemas.microsoft.com/office/drawing/2014/main" id="{3F641AC4-0DE6-9188-A15E-078996120824}"/>
                  </a:ext>
                </a:extLst>
              </p:cNvPr>
              <p:cNvGrpSpPr/>
              <p:nvPr/>
            </p:nvGrpSpPr>
            <p:grpSpPr>
              <a:xfrm>
                <a:off x="9702328" y="278830"/>
                <a:ext cx="1359475" cy="1356971"/>
                <a:chOff x="9702328" y="278830"/>
                <a:chExt cx="1359475" cy="1356971"/>
              </a:xfrm>
            </p:grpSpPr>
            <p:sp>
              <p:nvSpPr>
                <p:cNvPr id="22" name="四角形: 角を丸くする 21">
                  <a:extLst>
                    <a:ext uri="{FF2B5EF4-FFF2-40B4-BE49-F238E27FC236}">
                      <a16:creationId xmlns:a16="http://schemas.microsoft.com/office/drawing/2014/main" id="{DDBE25B9-A19F-6DC9-408B-6EDC2E39C8D8}"/>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pic>
              <p:nvPicPr>
                <p:cNvPr id="23" name="図 22">
                  <a:extLst>
                    <a:ext uri="{FF2B5EF4-FFF2-40B4-BE49-F238E27FC236}">
                      <a16:creationId xmlns:a16="http://schemas.microsoft.com/office/drawing/2014/main" id="{D8B3A9BC-5F06-A50E-5B41-9C5449903F7B}"/>
                    </a:ext>
                  </a:extLst>
                </p:cNvPr>
                <p:cNvPicPr>
                  <a:picLocks noChangeAspect="1"/>
                </p:cNvPicPr>
                <p:nvPr/>
              </p:nvPicPr>
              <p:blipFill>
                <a:blip r:embed="rId2"/>
                <a:stretch>
                  <a:fillRect/>
                </a:stretch>
              </p:blipFill>
              <p:spPr>
                <a:xfrm>
                  <a:off x="9763756" y="370045"/>
                  <a:ext cx="1236151" cy="1188000"/>
                </a:xfrm>
                <a:prstGeom prst="rect">
                  <a:avLst/>
                </a:prstGeom>
              </p:spPr>
            </p:pic>
          </p:grpSp>
          <p:cxnSp>
            <p:nvCxnSpPr>
              <p:cNvPr id="17" name="直線コネクタ 16">
                <a:extLst>
                  <a:ext uri="{FF2B5EF4-FFF2-40B4-BE49-F238E27FC236}">
                    <a16:creationId xmlns:a16="http://schemas.microsoft.com/office/drawing/2014/main" id="{BC45730A-01B7-AFA6-8FED-94CABFF4CFB4}"/>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42F3C94-B4E5-E5AD-3E2B-72DBE5DFB7FF}"/>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387F710-B6DD-171C-2AE6-0E38F37AA0F6}"/>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13321DB7-E164-D5F8-CEE5-7A9ACA89715E}"/>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1A30F59-EBAF-A733-F4B2-C7AAA6E3F47E}"/>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9" name="直線矢印コネクタ 8">
              <a:extLst>
                <a:ext uri="{FF2B5EF4-FFF2-40B4-BE49-F238E27FC236}">
                  <a16:creationId xmlns:a16="http://schemas.microsoft.com/office/drawing/2014/main" id="{B0786C81-1F73-7042-8F0F-D0CCE5D63923}"/>
                </a:ext>
              </a:extLst>
            </p:cNvPr>
            <p:cNvCxnSpPr>
              <a:cxnSpLocks/>
            </p:cNvCxnSpPr>
            <p:nvPr/>
          </p:nvCxnSpPr>
          <p:spPr>
            <a:xfrm flipH="1">
              <a:off x="10868245" y="3437619"/>
              <a:ext cx="354194" cy="38494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5B9C1FA3-3C49-0F98-BDED-6B4DD783E8D2}"/>
                </a:ext>
              </a:extLst>
            </p:cNvPr>
            <p:cNvCxnSpPr>
              <a:cxnSpLocks/>
            </p:cNvCxnSpPr>
            <p:nvPr/>
          </p:nvCxnSpPr>
          <p:spPr>
            <a:xfrm>
              <a:off x="10776294" y="3682201"/>
              <a:ext cx="37466" cy="140362"/>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CF78372-5B97-CBD0-36A2-0B356DAC042F}"/>
                </a:ext>
              </a:extLst>
            </p:cNvPr>
            <p:cNvCxnSpPr>
              <a:cxnSpLocks/>
              <a:stCxn id="21" idx="2"/>
            </p:cNvCxnSpPr>
            <p:nvPr/>
          </p:nvCxnSpPr>
          <p:spPr>
            <a:xfrm flipH="1" flipV="1">
              <a:off x="10879529" y="3857513"/>
              <a:ext cx="600949" cy="14087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2B81DE2E-4201-5275-6E91-596699E61F2E}"/>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3" name="楕円 12">
              <a:extLst>
                <a:ext uri="{FF2B5EF4-FFF2-40B4-BE49-F238E27FC236}">
                  <a16:creationId xmlns:a16="http://schemas.microsoft.com/office/drawing/2014/main" id="{73C1B649-A712-7F28-F797-CA10429C01B7}"/>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4" name="星: 5 pt 13">
              <a:extLst>
                <a:ext uri="{FF2B5EF4-FFF2-40B4-BE49-F238E27FC236}">
                  <a16:creationId xmlns:a16="http://schemas.microsoft.com/office/drawing/2014/main" id="{1518FB91-A284-E26A-E1DA-C19DF7901EBA}"/>
                </a:ext>
              </a:extLst>
            </p:cNvPr>
            <p:cNvSpPr/>
            <p:nvPr/>
          </p:nvSpPr>
          <p:spPr>
            <a:xfrm>
              <a:off x="10783468" y="3792180"/>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5" name="楕円 14">
              <a:extLst>
                <a:ext uri="{FF2B5EF4-FFF2-40B4-BE49-F238E27FC236}">
                  <a16:creationId xmlns:a16="http://schemas.microsoft.com/office/drawing/2014/main" id="{2BABE4F7-7DAD-0BD7-D41D-204A48435D06}"/>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grpSp>
        <p:nvGrpSpPr>
          <p:cNvPr id="24" name="グループ化 23">
            <a:extLst>
              <a:ext uri="{FF2B5EF4-FFF2-40B4-BE49-F238E27FC236}">
                <a16:creationId xmlns:a16="http://schemas.microsoft.com/office/drawing/2014/main" id="{A1010F03-F0D0-A9CE-57AE-D7445B183438}"/>
              </a:ext>
            </a:extLst>
          </p:cNvPr>
          <p:cNvGrpSpPr/>
          <p:nvPr/>
        </p:nvGrpSpPr>
        <p:grpSpPr>
          <a:xfrm>
            <a:off x="10472880" y="2431604"/>
            <a:ext cx="1357959" cy="1392696"/>
            <a:chOff x="10426463" y="3093960"/>
            <a:chExt cx="1357959" cy="1392696"/>
          </a:xfrm>
        </p:grpSpPr>
        <p:grpSp>
          <p:nvGrpSpPr>
            <p:cNvPr id="25" name="グループ化 24">
              <a:extLst>
                <a:ext uri="{FF2B5EF4-FFF2-40B4-BE49-F238E27FC236}">
                  <a16:creationId xmlns:a16="http://schemas.microsoft.com/office/drawing/2014/main" id="{81188A13-84C0-9E26-00D8-2F0D335FE341}"/>
                </a:ext>
              </a:extLst>
            </p:cNvPr>
            <p:cNvGrpSpPr/>
            <p:nvPr/>
          </p:nvGrpSpPr>
          <p:grpSpPr>
            <a:xfrm>
              <a:off x="10426463" y="3093960"/>
              <a:ext cx="1357959" cy="1392696"/>
              <a:chOff x="9702328" y="278830"/>
              <a:chExt cx="1359475" cy="1356971"/>
            </a:xfrm>
          </p:grpSpPr>
          <p:sp>
            <p:nvSpPr>
              <p:cNvPr id="33" name="四角形: 角を丸くする 32">
                <a:extLst>
                  <a:ext uri="{FF2B5EF4-FFF2-40B4-BE49-F238E27FC236}">
                    <a16:creationId xmlns:a16="http://schemas.microsoft.com/office/drawing/2014/main" id="{FC0520A7-6B7C-5EB1-FE33-753DF37025DF}"/>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34" name="直線コネクタ 33">
                <a:extLst>
                  <a:ext uri="{FF2B5EF4-FFF2-40B4-BE49-F238E27FC236}">
                    <a16:creationId xmlns:a16="http://schemas.microsoft.com/office/drawing/2014/main" id="{A7B3DD58-1F49-DC20-85A6-D8C7C5FD0791}"/>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B941F0A-C72D-2371-048E-5AFBA6F1B6E3}"/>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779792C-763B-84DC-B982-7C6512777EB1}"/>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17C5F32-7707-331C-ACA4-FBC6D205940F}"/>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C8F3D057-5726-DD59-AE93-9A339607799F}"/>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26" name="直線矢印コネクタ 25">
              <a:extLst>
                <a:ext uri="{FF2B5EF4-FFF2-40B4-BE49-F238E27FC236}">
                  <a16:creationId xmlns:a16="http://schemas.microsoft.com/office/drawing/2014/main" id="{37E55115-A4AD-E7F3-35FA-13916DD16C5A}"/>
                </a:ext>
              </a:extLst>
            </p:cNvPr>
            <p:cNvCxnSpPr>
              <a:cxnSpLocks/>
            </p:cNvCxnSpPr>
            <p:nvPr/>
          </p:nvCxnSpPr>
          <p:spPr>
            <a:xfrm flipH="1">
              <a:off x="10868245" y="3437619"/>
              <a:ext cx="354194" cy="38494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46BF7607-30D1-695D-14DC-EE11AF5D231E}"/>
                </a:ext>
              </a:extLst>
            </p:cNvPr>
            <p:cNvCxnSpPr>
              <a:cxnSpLocks/>
            </p:cNvCxnSpPr>
            <p:nvPr/>
          </p:nvCxnSpPr>
          <p:spPr>
            <a:xfrm>
              <a:off x="10776294" y="3682201"/>
              <a:ext cx="37466" cy="14036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EA6196B-1361-BB24-2723-9CD404883D00}"/>
                </a:ext>
              </a:extLst>
            </p:cNvPr>
            <p:cNvCxnSpPr>
              <a:cxnSpLocks/>
              <a:stCxn id="38" idx="2"/>
            </p:cNvCxnSpPr>
            <p:nvPr/>
          </p:nvCxnSpPr>
          <p:spPr>
            <a:xfrm flipH="1" flipV="1">
              <a:off x="10879529" y="3857513"/>
              <a:ext cx="600949" cy="14087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2C8D8660-A9EE-E8B2-4B23-0466435F0B08}"/>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0" name="楕円 29">
              <a:extLst>
                <a:ext uri="{FF2B5EF4-FFF2-40B4-BE49-F238E27FC236}">
                  <a16:creationId xmlns:a16="http://schemas.microsoft.com/office/drawing/2014/main" id="{C474FCB1-CF82-49EC-E6FD-B66E08D029D8}"/>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1" name="星: 5 pt 30">
              <a:extLst>
                <a:ext uri="{FF2B5EF4-FFF2-40B4-BE49-F238E27FC236}">
                  <a16:creationId xmlns:a16="http://schemas.microsoft.com/office/drawing/2014/main" id="{364C302F-871D-64A1-C216-97BC4CA89D4D}"/>
                </a:ext>
              </a:extLst>
            </p:cNvPr>
            <p:cNvSpPr/>
            <p:nvPr/>
          </p:nvSpPr>
          <p:spPr>
            <a:xfrm>
              <a:off x="10783468" y="3792180"/>
              <a:ext cx="107446" cy="126629"/>
            </a:xfrm>
            <a:prstGeom prst="star5">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2" name="楕円 31">
              <a:extLst>
                <a:ext uri="{FF2B5EF4-FFF2-40B4-BE49-F238E27FC236}">
                  <a16:creationId xmlns:a16="http://schemas.microsoft.com/office/drawing/2014/main" id="{E0389B98-115D-A168-06A9-22A79233802E}"/>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grpSp>
        <p:nvGrpSpPr>
          <p:cNvPr id="39" name="グループ化 38">
            <a:extLst>
              <a:ext uri="{FF2B5EF4-FFF2-40B4-BE49-F238E27FC236}">
                <a16:creationId xmlns:a16="http://schemas.microsoft.com/office/drawing/2014/main" id="{04FD41F5-BDE2-3E67-AD7B-3C2C1BFBEAA5}"/>
              </a:ext>
            </a:extLst>
          </p:cNvPr>
          <p:cNvGrpSpPr/>
          <p:nvPr/>
        </p:nvGrpSpPr>
        <p:grpSpPr>
          <a:xfrm>
            <a:off x="8370523" y="2392778"/>
            <a:ext cx="1357959" cy="1392696"/>
            <a:chOff x="8116123" y="1854259"/>
            <a:chExt cx="1385216" cy="1599467"/>
          </a:xfrm>
        </p:grpSpPr>
        <p:sp>
          <p:nvSpPr>
            <p:cNvPr id="40" name="四角形: 角を丸くする 39">
              <a:extLst>
                <a:ext uri="{FF2B5EF4-FFF2-40B4-BE49-F238E27FC236}">
                  <a16:creationId xmlns:a16="http://schemas.microsoft.com/office/drawing/2014/main" id="{8CE50FDD-97AB-47AE-F6F7-489907035F35}"/>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41" name="グループ化 40">
              <a:extLst>
                <a:ext uri="{FF2B5EF4-FFF2-40B4-BE49-F238E27FC236}">
                  <a16:creationId xmlns:a16="http://schemas.microsoft.com/office/drawing/2014/main" id="{F3C068BD-0B94-8B09-9F0B-7C43CCFEB3C6}"/>
                </a:ext>
              </a:extLst>
            </p:cNvPr>
            <p:cNvGrpSpPr/>
            <p:nvPr/>
          </p:nvGrpSpPr>
          <p:grpSpPr>
            <a:xfrm>
              <a:off x="8178243" y="1916066"/>
              <a:ext cx="1257585" cy="1475856"/>
              <a:chOff x="8930402" y="2662004"/>
              <a:chExt cx="2412508" cy="1904211"/>
            </a:xfrm>
          </p:grpSpPr>
          <p:grpSp>
            <p:nvGrpSpPr>
              <p:cNvPr id="42" name="グループ化 41">
                <a:extLst>
                  <a:ext uri="{FF2B5EF4-FFF2-40B4-BE49-F238E27FC236}">
                    <a16:creationId xmlns:a16="http://schemas.microsoft.com/office/drawing/2014/main" id="{2C032A0E-172F-58D6-7B8F-DE15ACCE34EA}"/>
                  </a:ext>
                </a:extLst>
              </p:cNvPr>
              <p:cNvGrpSpPr/>
              <p:nvPr/>
            </p:nvGrpSpPr>
            <p:grpSpPr>
              <a:xfrm>
                <a:off x="8930402" y="2662004"/>
                <a:ext cx="2412508" cy="1904211"/>
                <a:chOff x="8930402" y="2662004"/>
                <a:chExt cx="2412508" cy="1904211"/>
              </a:xfrm>
            </p:grpSpPr>
            <p:grpSp>
              <p:nvGrpSpPr>
                <p:cNvPr id="44" name="グループ化 43">
                  <a:extLst>
                    <a:ext uri="{FF2B5EF4-FFF2-40B4-BE49-F238E27FC236}">
                      <a16:creationId xmlns:a16="http://schemas.microsoft.com/office/drawing/2014/main" id="{4CBEF5B5-AC23-7243-A035-DD47A6E6C11E}"/>
                    </a:ext>
                  </a:extLst>
                </p:cNvPr>
                <p:cNvGrpSpPr/>
                <p:nvPr/>
              </p:nvGrpSpPr>
              <p:grpSpPr>
                <a:xfrm>
                  <a:off x="8930402" y="2662004"/>
                  <a:ext cx="2412508" cy="1904211"/>
                  <a:chOff x="8930402" y="2662004"/>
                  <a:chExt cx="2412508" cy="1904211"/>
                </a:xfrm>
              </p:grpSpPr>
              <p:pic>
                <p:nvPicPr>
                  <p:cNvPr id="46" name="図 45">
                    <a:extLst>
                      <a:ext uri="{FF2B5EF4-FFF2-40B4-BE49-F238E27FC236}">
                        <a16:creationId xmlns:a16="http://schemas.microsoft.com/office/drawing/2014/main" id="{F870A88C-17E5-B619-DA47-2A6717014690}"/>
                      </a:ext>
                    </a:extLst>
                  </p:cNvPr>
                  <p:cNvPicPr>
                    <a:picLocks noChangeAspect="1"/>
                  </p:cNvPicPr>
                  <p:nvPr/>
                </p:nvPicPr>
                <p:blipFill>
                  <a:blip r:embed="rId3"/>
                  <a:stretch>
                    <a:fillRect/>
                  </a:stretch>
                </p:blipFill>
                <p:spPr>
                  <a:xfrm>
                    <a:off x="8930904" y="2662004"/>
                    <a:ext cx="2411999" cy="1904211"/>
                  </a:xfrm>
                  <a:prstGeom prst="rect">
                    <a:avLst/>
                  </a:prstGeom>
                </p:spPr>
              </p:pic>
              <p:cxnSp>
                <p:nvCxnSpPr>
                  <p:cNvPr id="47" name="直線コネクタ 46">
                    <a:extLst>
                      <a:ext uri="{FF2B5EF4-FFF2-40B4-BE49-F238E27FC236}">
                        <a16:creationId xmlns:a16="http://schemas.microsoft.com/office/drawing/2014/main" id="{9B8BDB48-C356-5476-9D9E-DA50DF25A4E1}"/>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0E17AFB-69AD-F7B9-EDF3-A88D1DC73261}"/>
                      </a:ext>
                    </a:extLst>
                  </p:cNvPr>
                  <p:cNvCxnSpPr>
                    <a:cxnSpLocks/>
                  </p:cNvCxnSpPr>
                  <p:nvPr/>
                </p:nvCxnSpPr>
                <p:spPr>
                  <a:xfrm flipV="1">
                    <a:off x="9679093" y="3096120"/>
                    <a:ext cx="284480" cy="537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7639A83-29E7-1F06-7EA8-E1706D137469}"/>
                      </a:ext>
                    </a:extLst>
                  </p:cNvPr>
                  <p:cNvCxnSpPr>
                    <a:cxnSpLocks/>
                  </p:cNvCxnSpPr>
                  <p:nvPr/>
                </p:nvCxnSpPr>
                <p:spPr>
                  <a:xfrm flipH="1" flipV="1">
                    <a:off x="9760373" y="2670997"/>
                    <a:ext cx="193518" cy="455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C0FCEF2F-E082-8ADE-4FB5-5A972C8BED0F}"/>
                      </a:ext>
                    </a:extLst>
                  </p:cNvPr>
                  <p:cNvCxnSpPr>
                    <a:cxnSpLocks/>
                  </p:cNvCxnSpPr>
                  <p:nvPr/>
                </p:nvCxnSpPr>
                <p:spPr>
                  <a:xfrm>
                    <a:off x="9952568" y="3094695"/>
                    <a:ext cx="390312" cy="11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FB9DC749-6962-5D72-C69D-1A4516BB67E7}"/>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13B54EE-AA90-AEC9-2DFA-459224186A53}"/>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B6A6E8F-1702-4ECA-20C2-88BB4C8B88E5}"/>
                      </a:ext>
                    </a:extLst>
                  </p:cNvPr>
                  <p:cNvCxnSpPr>
                    <a:cxnSpLocks/>
                  </p:cNvCxnSpPr>
                  <p:nvPr/>
                </p:nvCxnSpPr>
                <p:spPr>
                  <a:xfrm flipH="1" flipV="1">
                    <a:off x="10338648" y="3201106"/>
                    <a:ext cx="365393" cy="58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00A07525-BCB3-A8F0-7BF8-E6F400F62296}"/>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4E683B4B-3A98-98F5-9674-708BBC6E94B5}"/>
                      </a:ext>
                    </a:extLst>
                  </p:cNvPr>
                  <p:cNvCxnSpPr>
                    <a:cxnSpLocks/>
                  </p:cNvCxnSpPr>
                  <p:nvPr/>
                </p:nvCxnSpPr>
                <p:spPr>
                  <a:xfrm flipV="1">
                    <a:off x="10340332" y="2670997"/>
                    <a:ext cx="128333" cy="52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E1A00EC-9D77-C702-F43B-8B84A96DF9C3}"/>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フローチャート: 結合子 56">
                    <a:extLst>
                      <a:ext uri="{FF2B5EF4-FFF2-40B4-BE49-F238E27FC236}">
                        <a16:creationId xmlns:a16="http://schemas.microsoft.com/office/drawing/2014/main" id="{A59E3278-BDC8-DE4C-03B4-DCFD8D7FF9B7}"/>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58" name="直線矢印コネクタ 57">
                    <a:extLst>
                      <a:ext uri="{FF2B5EF4-FFF2-40B4-BE49-F238E27FC236}">
                        <a16:creationId xmlns:a16="http://schemas.microsoft.com/office/drawing/2014/main" id="{3901FF91-DD6E-AA71-C4E5-9D009DBAEFA9}"/>
                      </a:ext>
                    </a:extLst>
                  </p:cNvPr>
                  <p:cNvCxnSpPr>
                    <a:cxnSpLocks/>
                  </p:cNvCxnSpPr>
                  <p:nvPr/>
                </p:nvCxnSpPr>
                <p:spPr>
                  <a:xfrm>
                    <a:off x="9434502" y="3163594"/>
                    <a:ext cx="530391" cy="63819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EB7D24DD-2D66-B753-4CF7-E4E37C099FCC}"/>
                      </a:ext>
                    </a:extLst>
                  </p:cNvPr>
                  <p:cNvCxnSpPr>
                    <a:cxnSpLocks/>
                  </p:cNvCxnSpPr>
                  <p:nvPr/>
                </p:nvCxnSpPr>
                <p:spPr>
                  <a:xfrm flipV="1">
                    <a:off x="9393080" y="3909630"/>
                    <a:ext cx="554690" cy="22068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8A157FF4-37D0-00D3-C3A0-A6ECF93DC370}"/>
                      </a:ext>
                    </a:extLst>
                  </p:cNvPr>
                  <p:cNvCxnSpPr>
                    <a:cxnSpLocks/>
                  </p:cNvCxnSpPr>
                  <p:nvPr/>
                </p:nvCxnSpPr>
                <p:spPr>
                  <a:xfrm flipH="1">
                    <a:off x="10084170" y="3094695"/>
                    <a:ext cx="709410" cy="73813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1646CDD7-5580-A707-4D13-DCE6089C5A72}"/>
                      </a:ext>
                    </a:extLst>
                  </p:cNvPr>
                  <p:cNvCxnSpPr>
                    <a:cxnSpLocks/>
                  </p:cNvCxnSpPr>
                  <p:nvPr/>
                </p:nvCxnSpPr>
                <p:spPr>
                  <a:xfrm flipH="1" flipV="1">
                    <a:off x="10073267" y="3897887"/>
                    <a:ext cx="720313" cy="26640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矢印コネクタ 44">
                  <a:extLst>
                    <a:ext uri="{FF2B5EF4-FFF2-40B4-BE49-F238E27FC236}">
                      <a16:creationId xmlns:a16="http://schemas.microsoft.com/office/drawing/2014/main" id="{7CCBD2D4-325E-98DE-10D7-96B16630C3C8}"/>
                    </a:ext>
                  </a:extLst>
                </p:cNvPr>
                <p:cNvCxnSpPr>
                  <a:cxnSpLocks/>
                </p:cNvCxnSpPr>
                <p:nvPr/>
              </p:nvCxnSpPr>
              <p:spPr>
                <a:xfrm flipH="1">
                  <a:off x="10001080" y="3704324"/>
                  <a:ext cx="67256" cy="80279"/>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43" name="フローチャート: 結合子 42">
                <a:extLst>
                  <a:ext uri="{FF2B5EF4-FFF2-40B4-BE49-F238E27FC236}">
                    <a16:creationId xmlns:a16="http://schemas.microsoft.com/office/drawing/2014/main" id="{670E85CB-5884-F458-59A6-D56621444694}"/>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grpSp>
        <p:nvGrpSpPr>
          <p:cNvPr id="62" name="グループ化 61">
            <a:extLst>
              <a:ext uri="{FF2B5EF4-FFF2-40B4-BE49-F238E27FC236}">
                <a16:creationId xmlns:a16="http://schemas.microsoft.com/office/drawing/2014/main" id="{1C4766B8-7EFC-6032-CDD5-2282AAE11E25}"/>
              </a:ext>
            </a:extLst>
          </p:cNvPr>
          <p:cNvGrpSpPr/>
          <p:nvPr/>
        </p:nvGrpSpPr>
        <p:grpSpPr>
          <a:xfrm>
            <a:off x="8284696" y="2446894"/>
            <a:ext cx="1357959" cy="1392696"/>
            <a:chOff x="8116123" y="1854259"/>
            <a:chExt cx="1385216" cy="1599467"/>
          </a:xfrm>
        </p:grpSpPr>
        <p:sp>
          <p:nvSpPr>
            <p:cNvPr id="63" name="四角形: 角を丸くする 62">
              <a:extLst>
                <a:ext uri="{FF2B5EF4-FFF2-40B4-BE49-F238E27FC236}">
                  <a16:creationId xmlns:a16="http://schemas.microsoft.com/office/drawing/2014/main" id="{0899E0B3-0B99-A30C-7FCA-4F7D5B268993}"/>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64" name="グループ化 63">
              <a:extLst>
                <a:ext uri="{FF2B5EF4-FFF2-40B4-BE49-F238E27FC236}">
                  <a16:creationId xmlns:a16="http://schemas.microsoft.com/office/drawing/2014/main" id="{522AF516-B3A2-20E2-C8EB-14922027D0B9}"/>
                </a:ext>
              </a:extLst>
            </p:cNvPr>
            <p:cNvGrpSpPr/>
            <p:nvPr/>
          </p:nvGrpSpPr>
          <p:grpSpPr>
            <a:xfrm>
              <a:off x="8178243" y="1923036"/>
              <a:ext cx="1257585" cy="1452103"/>
              <a:chOff x="8930402" y="2670997"/>
              <a:chExt cx="2412508" cy="1873564"/>
            </a:xfrm>
          </p:grpSpPr>
          <p:grpSp>
            <p:nvGrpSpPr>
              <p:cNvPr id="65" name="グループ化 64">
                <a:extLst>
                  <a:ext uri="{FF2B5EF4-FFF2-40B4-BE49-F238E27FC236}">
                    <a16:creationId xmlns:a16="http://schemas.microsoft.com/office/drawing/2014/main" id="{EF14EDBF-C3A9-D5DB-0521-A55F46AC88DA}"/>
                  </a:ext>
                </a:extLst>
              </p:cNvPr>
              <p:cNvGrpSpPr/>
              <p:nvPr/>
            </p:nvGrpSpPr>
            <p:grpSpPr>
              <a:xfrm>
                <a:off x="8930402" y="2670997"/>
                <a:ext cx="2412508" cy="1873564"/>
                <a:chOff x="8930402" y="2670997"/>
                <a:chExt cx="2412508" cy="1873564"/>
              </a:xfrm>
            </p:grpSpPr>
            <p:grpSp>
              <p:nvGrpSpPr>
                <p:cNvPr id="67" name="グループ化 66">
                  <a:extLst>
                    <a:ext uri="{FF2B5EF4-FFF2-40B4-BE49-F238E27FC236}">
                      <a16:creationId xmlns:a16="http://schemas.microsoft.com/office/drawing/2014/main" id="{B1C533FF-505B-B416-91A4-7898C02F7C51}"/>
                    </a:ext>
                  </a:extLst>
                </p:cNvPr>
                <p:cNvGrpSpPr/>
                <p:nvPr/>
              </p:nvGrpSpPr>
              <p:grpSpPr>
                <a:xfrm>
                  <a:off x="8930402" y="2670997"/>
                  <a:ext cx="2412508" cy="1873564"/>
                  <a:chOff x="8930402" y="2670997"/>
                  <a:chExt cx="2412508" cy="1873564"/>
                </a:xfrm>
              </p:grpSpPr>
              <p:cxnSp>
                <p:nvCxnSpPr>
                  <p:cNvPr id="69" name="直線コネクタ 68">
                    <a:extLst>
                      <a:ext uri="{FF2B5EF4-FFF2-40B4-BE49-F238E27FC236}">
                        <a16:creationId xmlns:a16="http://schemas.microsoft.com/office/drawing/2014/main" id="{42F5B25C-2963-FF3C-A945-B81730DAF393}"/>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B0A2D7C-156C-4533-BBE6-3A5C14D264AC}"/>
                      </a:ext>
                    </a:extLst>
                  </p:cNvPr>
                  <p:cNvCxnSpPr>
                    <a:cxnSpLocks/>
                  </p:cNvCxnSpPr>
                  <p:nvPr/>
                </p:nvCxnSpPr>
                <p:spPr>
                  <a:xfrm flipV="1">
                    <a:off x="9679093" y="3096120"/>
                    <a:ext cx="284480" cy="537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D71495E9-0C93-D91E-D08D-A1B1E7D5EF24}"/>
                      </a:ext>
                    </a:extLst>
                  </p:cNvPr>
                  <p:cNvCxnSpPr>
                    <a:cxnSpLocks/>
                  </p:cNvCxnSpPr>
                  <p:nvPr/>
                </p:nvCxnSpPr>
                <p:spPr>
                  <a:xfrm flipH="1" flipV="1">
                    <a:off x="9760373" y="2670997"/>
                    <a:ext cx="193518" cy="455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CECE0E39-2993-A75A-2457-25E3F35C5165}"/>
                      </a:ext>
                    </a:extLst>
                  </p:cNvPr>
                  <p:cNvCxnSpPr>
                    <a:cxnSpLocks/>
                  </p:cNvCxnSpPr>
                  <p:nvPr/>
                </p:nvCxnSpPr>
                <p:spPr>
                  <a:xfrm>
                    <a:off x="9952568" y="3094695"/>
                    <a:ext cx="390312" cy="11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2CE3F63-1F4A-8C8F-8C29-971AA45420E0}"/>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1B6FB71D-7134-269E-C11C-0391FFE028B4}"/>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6B030A89-8779-5020-1AD8-120ABBC65066}"/>
                      </a:ext>
                    </a:extLst>
                  </p:cNvPr>
                  <p:cNvCxnSpPr>
                    <a:cxnSpLocks/>
                  </p:cNvCxnSpPr>
                  <p:nvPr/>
                </p:nvCxnSpPr>
                <p:spPr>
                  <a:xfrm flipH="1" flipV="1">
                    <a:off x="10338648" y="3201106"/>
                    <a:ext cx="365393" cy="58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8935D9E8-D87C-51BC-3F1E-8FE99D1A8DBB}"/>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7365A2F-7262-927D-E595-B95DD0EE36B6}"/>
                      </a:ext>
                    </a:extLst>
                  </p:cNvPr>
                  <p:cNvCxnSpPr>
                    <a:cxnSpLocks/>
                  </p:cNvCxnSpPr>
                  <p:nvPr/>
                </p:nvCxnSpPr>
                <p:spPr>
                  <a:xfrm flipV="1">
                    <a:off x="10340332" y="2670997"/>
                    <a:ext cx="128333" cy="52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DC5F66D7-BB64-7567-A227-C1F4351A88B9}"/>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フローチャート: 結合子 78">
                    <a:extLst>
                      <a:ext uri="{FF2B5EF4-FFF2-40B4-BE49-F238E27FC236}">
                        <a16:creationId xmlns:a16="http://schemas.microsoft.com/office/drawing/2014/main" id="{4E9E2962-FE6B-76BE-3F6B-127344BAE473}"/>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80" name="直線矢印コネクタ 79">
                    <a:extLst>
                      <a:ext uri="{FF2B5EF4-FFF2-40B4-BE49-F238E27FC236}">
                        <a16:creationId xmlns:a16="http://schemas.microsoft.com/office/drawing/2014/main" id="{3809D75A-927A-FC2E-937C-F476ABB873CF}"/>
                      </a:ext>
                    </a:extLst>
                  </p:cNvPr>
                  <p:cNvCxnSpPr>
                    <a:cxnSpLocks/>
                  </p:cNvCxnSpPr>
                  <p:nvPr/>
                </p:nvCxnSpPr>
                <p:spPr>
                  <a:xfrm>
                    <a:off x="9434502" y="3163594"/>
                    <a:ext cx="530391" cy="63819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448AC5AC-FDAB-98A6-2DB5-AD53616D241F}"/>
                      </a:ext>
                    </a:extLst>
                  </p:cNvPr>
                  <p:cNvCxnSpPr>
                    <a:cxnSpLocks/>
                  </p:cNvCxnSpPr>
                  <p:nvPr/>
                </p:nvCxnSpPr>
                <p:spPr>
                  <a:xfrm flipV="1">
                    <a:off x="9393080" y="3909630"/>
                    <a:ext cx="554690" cy="22068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5FB80542-D705-A03F-167B-C912A9F35BE4}"/>
                      </a:ext>
                    </a:extLst>
                  </p:cNvPr>
                  <p:cNvCxnSpPr>
                    <a:cxnSpLocks/>
                  </p:cNvCxnSpPr>
                  <p:nvPr/>
                </p:nvCxnSpPr>
                <p:spPr>
                  <a:xfrm flipH="1">
                    <a:off x="10084170" y="3094695"/>
                    <a:ext cx="709410" cy="73813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C0177E79-4BC0-571B-BE57-138D478A2D8D}"/>
                      </a:ext>
                    </a:extLst>
                  </p:cNvPr>
                  <p:cNvCxnSpPr>
                    <a:cxnSpLocks/>
                  </p:cNvCxnSpPr>
                  <p:nvPr/>
                </p:nvCxnSpPr>
                <p:spPr>
                  <a:xfrm flipH="1" flipV="1">
                    <a:off x="10073267" y="3897887"/>
                    <a:ext cx="720313" cy="2664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68" name="直線矢印コネクタ 67">
                  <a:extLst>
                    <a:ext uri="{FF2B5EF4-FFF2-40B4-BE49-F238E27FC236}">
                      <a16:creationId xmlns:a16="http://schemas.microsoft.com/office/drawing/2014/main" id="{B7518ABC-47A0-EA09-0825-B475B5393DBD}"/>
                    </a:ext>
                  </a:extLst>
                </p:cNvPr>
                <p:cNvCxnSpPr>
                  <a:cxnSpLocks/>
                </p:cNvCxnSpPr>
                <p:nvPr/>
              </p:nvCxnSpPr>
              <p:spPr>
                <a:xfrm flipH="1">
                  <a:off x="10001080" y="3704324"/>
                  <a:ext cx="67256" cy="8027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66" name="フローチャート: 結合子 65">
                <a:extLst>
                  <a:ext uri="{FF2B5EF4-FFF2-40B4-BE49-F238E27FC236}">
                    <a16:creationId xmlns:a16="http://schemas.microsoft.com/office/drawing/2014/main" id="{B1CCF06C-6D0A-5792-3631-B656D901B55C}"/>
                  </a:ext>
                </a:extLst>
              </p:cNvPr>
              <p:cNvSpPr/>
              <p:nvPr/>
            </p:nvSpPr>
            <p:spPr>
              <a:xfrm>
                <a:off x="9949833" y="2770035"/>
                <a:ext cx="63452" cy="64134"/>
              </a:xfrm>
              <a:prstGeom prst="flowChartConnecto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sp>
        <p:nvSpPr>
          <p:cNvPr id="84" name="右中かっこ 83">
            <a:extLst>
              <a:ext uri="{FF2B5EF4-FFF2-40B4-BE49-F238E27FC236}">
                <a16:creationId xmlns:a16="http://schemas.microsoft.com/office/drawing/2014/main" id="{20DE2440-7C60-E889-C8AB-3658712A735F}"/>
              </a:ext>
            </a:extLst>
          </p:cNvPr>
          <p:cNvSpPr/>
          <p:nvPr/>
        </p:nvSpPr>
        <p:spPr>
          <a:xfrm>
            <a:off x="1600814" y="1358414"/>
            <a:ext cx="237629" cy="2058845"/>
          </a:xfrm>
          <a:prstGeom prst="rightBrace">
            <a:avLst>
              <a:gd name="adj1" fmla="val 63727"/>
              <a:gd name="adj2" fmla="val 4998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55" dirty="0"/>
          </a:p>
        </p:txBody>
      </p:sp>
      <p:grpSp>
        <p:nvGrpSpPr>
          <p:cNvPr id="85" name="グループ化 84">
            <a:extLst>
              <a:ext uri="{FF2B5EF4-FFF2-40B4-BE49-F238E27FC236}">
                <a16:creationId xmlns:a16="http://schemas.microsoft.com/office/drawing/2014/main" id="{E276172B-3AE6-6C28-8ED9-91FF499F555C}"/>
              </a:ext>
            </a:extLst>
          </p:cNvPr>
          <p:cNvGrpSpPr/>
          <p:nvPr/>
        </p:nvGrpSpPr>
        <p:grpSpPr>
          <a:xfrm>
            <a:off x="115011" y="1413390"/>
            <a:ext cx="1309512" cy="2043557"/>
            <a:chOff x="1019671" y="1270275"/>
            <a:chExt cx="1129388" cy="1973438"/>
          </a:xfrm>
        </p:grpSpPr>
        <p:grpSp>
          <p:nvGrpSpPr>
            <p:cNvPr id="86" name="グループ化 85">
              <a:extLst>
                <a:ext uri="{FF2B5EF4-FFF2-40B4-BE49-F238E27FC236}">
                  <a16:creationId xmlns:a16="http://schemas.microsoft.com/office/drawing/2014/main" id="{10989768-69FA-C038-C012-9EEA936CA176}"/>
                </a:ext>
              </a:extLst>
            </p:cNvPr>
            <p:cNvGrpSpPr/>
            <p:nvPr/>
          </p:nvGrpSpPr>
          <p:grpSpPr>
            <a:xfrm>
              <a:off x="1019671" y="1538698"/>
              <a:ext cx="396000" cy="396000"/>
              <a:chOff x="958962" y="1246293"/>
              <a:chExt cx="372844" cy="397168"/>
            </a:xfrm>
            <a:solidFill>
              <a:srgbClr val="99CCFF"/>
            </a:solidFill>
          </p:grpSpPr>
          <p:sp>
            <p:nvSpPr>
              <p:cNvPr id="106" name="四角形: 角を丸くする 105">
                <a:extLst>
                  <a:ext uri="{FF2B5EF4-FFF2-40B4-BE49-F238E27FC236}">
                    <a16:creationId xmlns:a16="http://schemas.microsoft.com/office/drawing/2014/main" id="{7172B20A-3865-6626-3736-B868CB871CCA}"/>
                  </a:ext>
                </a:extLst>
              </p:cNvPr>
              <p:cNvSpPr/>
              <p:nvPr/>
            </p:nvSpPr>
            <p:spPr>
              <a:xfrm>
                <a:off x="958962" y="1246293"/>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A65F6715-B167-B766-5337-824CC88F3F00}"/>
                      </a:ext>
                    </a:extLst>
                  </p:cNvPr>
                  <p:cNvSpPr txBox="1"/>
                  <p:nvPr/>
                </p:nvSpPr>
                <p:spPr>
                  <a:xfrm>
                    <a:off x="995010" y="1259583"/>
                    <a:ext cx="298027" cy="351005"/>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83" name="テキスト ボックス 182">
                    <a:extLst>
                      <a:ext uri="{FF2B5EF4-FFF2-40B4-BE49-F238E27FC236}">
                        <a16:creationId xmlns:a16="http://schemas.microsoft.com/office/drawing/2014/main" id="{D3D870CF-47FA-5B94-CC3E-8BA774F85891}"/>
                      </a:ext>
                    </a:extLst>
                  </p:cNvPr>
                  <p:cNvSpPr txBox="1">
                    <a:spLocks noRot="1" noChangeAspect="1" noMove="1" noResize="1" noEditPoints="1" noAdjustHandles="1" noChangeArrowheads="1" noChangeShapeType="1" noTextEdit="1"/>
                  </p:cNvSpPr>
                  <p:nvPr/>
                </p:nvSpPr>
                <p:spPr>
                  <a:xfrm>
                    <a:off x="995010" y="1259583"/>
                    <a:ext cx="298027" cy="351005"/>
                  </a:xfrm>
                  <a:prstGeom prst="rect">
                    <a:avLst/>
                  </a:prstGeom>
                  <a:blipFill>
                    <a:blip r:embed="rId5"/>
                    <a:stretch>
                      <a:fillRect/>
                    </a:stretch>
                  </a:blipFill>
                </p:spPr>
                <p:txBody>
                  <a:bodyPr/>
                  <a:lstStyle/>
                  <a:p>
                    <a:r>
                      <a:rPr lang="ja-JP" altLang="en-US">
                        <a:noFill/>
                      </a:rPr>
                      <a:t> </a:t>
                    </a:r>
                  </a:p>
                </p:txBody>
              </p:sp>
            </mc:Fallback>
          </mc:AlternateContent>
        </p:grpSp>
        <p:grpSp>
          <p:nvGrpSpPr>
            <p:cNvPr id="87" name="グループ化 86">
              <a:extLst>
                <a:ext uri="{FF2B5EF4-FFF2-40B4-BE49-F238E27FC236}">
                  <a16:creationId xmlns:a16="http://schemas.microsoft.com/office/drawing/2014/main" id="{A76E89D3-537C-A80B-E38A-2268335D95BB}"/>
                </a:ext>
              </a:extLst>
            </p:cNvPr>
            <p:cNvGrpSpPr/>
            <p:nvPr/>
          </p:nvGrpSpPr>
          <p:grpSpPr>
            <a:xfrm>
              <a:off x="1743588" y="1270275"/>
              <a:ext cx="396000" cy="397168"/>
              <a:chOff x="958962" y="1246293"/>
              <a:chExt cx="372844" cy="397168"/>
            </a:xfrm>
            <a:solidFill>
              <a:srgbClr val="99CCFF"/>
            </a:solidFill>
          </p:grpSpPr>
          <p:sp>
            <p:nvSpPr>
              <p:cNvPr id="104" name="四角形: 角を丸くする 103">
                <a:extLst>
                  <a:ext uri="{FF2B5EF4-FFF2-40B4-BE49-F238E27FC236}">
                    <a16:creationId xmlns:a16="http://schemas.microsoft.com/office/drawing/2014/main" id="{AA84FF7F-D732-29F3-DE08-AAAE41D687A7}"/>
                  </a:ext>
                </a:extLst>
              </p:cNvPr>
              <p:cNvSpPr/>
              <p:nvPr/>
            </p:nvSpPr>
            <p:spPr>
              <a:xfrm>
                <a:off x="958962" y="1246293"/>
                <a:ext cx="372844" cy="397168"/>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58139C08-085D-D271-C074-283F2B63BD82}"/>
                      </a:ext>
                    </a:extLst>
                  </p:cNvPr>
                  <p:cNvSpPr txBox="1"/>
                  <p:nvPr/>
                </p:nvSpPr>
                <p:spPr>
                  <a:xfrm>
                    <a:off x="964183" y="1246293"/>
                    <a:ext cx="298027"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81" name="テキスト ボックス 180">
                    <a:extLst>
                      <a:ext uri="{FF2B5EF4-FFF2-40B4-BE49-F238E27FC236}">
                        <a16:creationId xmlns:a16="http://schemas.microsoft.com/office/drawing/2014/main" id="{7F1D4D4C-5C6F-7627-B76C-C069E2DD5F3E}"/>
                      </a:ext>
                    </a:extLst>
                  </p:cNvPr>
                  <p:cNvSpPr txBox="1">
                    <a:spLocks noRot="1" noChangeAspect="1" noMove="1" noResize="1" noEditPoints="1" noAdjustHandles="1" noChangeArrowheads="1" noChangeShapeType="1" noTextEdit="1"/>
                  </p:cNvSpPr>
                  <p:nvPr/>
                </p:nvSpPr>
                <p:spPr>
                  <a:xfrm>
                    <a:off x="964183" y="1246293"/>
                    <a:ext cx="298027" cy="349972"/>
                  </a:xfrm>
                  <a:prstGeom prst="rect">
                    <a:avLst/>
                  </a:prstGeom>
                  <a:blipFill>
                    <a:blip r:embed="rId6"/>
                    <a:stretch>
                      <a:fillRect r="-11667"/>
                    </a:stretch>
                  </a:blipFill>
                </p:spPr>
                <p:txBody>
                  <a:bodyPr/>
                  <a:lstStyle/>
                  <a:p>
                    <a:r>
                      <a:rPr lang="ja-JP" altLang="en-US">
                        <a:noFill/>
                      </a:rPr>
                      <a:t> </a:t>
                    </a:r>
                  </a:p>
                </p:txBody>
              </p:sp>
            </mc:Fallback>
          </mc:AlternateContent>
        </p:grpSp>
        <p:grpSp>
          <p:nvGrpSpPr>
            <p:cNvPr id="88" name="グループ化 87">
              <a:extLst>
                <a:ext uri="{FF2B5EF4-FFF2-40B4-BE49-F238E27FC236}">
                  <a16:creationId xmlns:a16="http://schemas.microsoft.com/office/drawing/2014/main" id="{5A6C297D-7C9F-020F-6034-D365C8A931E2}"/>
                </a:ext>
              </a:extLst>
            </p:cNvPr>
            <p:cNvGrpSpPr/>
            <p:nvPr/>
          </p:nvGrpSpPr>
          <p:grpSpPr>
            <a:xfrm>
              <a:off x="1748773" y="1774563"/>
              <a:ext cx="396000" cy="397168"/>
              <a:chOff x="947510" y="1246293"/>
              <a:chExt cx="384296" cy="397168"/>
            </a:xfrm>
            <a:solidFill>
              <a:srgbClr val="99CCFF"/>
            </a:solidFill>
          </p:grpSpPr>
          <p:sp>
            <p:nvSpPr>
              <p:cNvPr id="102" name="四角形: 角を丸くする 101">
                <a:extLst>
                  <a:ext uri="{FF2B5EF4-FFF2-40B4-BE49-F238E27FC236}">
                    <a16:creationId xmlns:a16="http://schemas.microsoft.com/office/drawing/2014/main" id="{8CC46768-2241-FB5F-5BCD-81BD19CD4964}"/>
                  </a:ext>
                </a:extLst>
              </p:cNvPr>
              <p:cNvSpPr/>
              <p:nvPr/>
            </p:nvSpPr>
            <p:spPr>
              <a:xfrm>
                <a:off x="958962" y="1246293"/>
                <a:ext cx="372844" cy="397168"/>
              </a:xfrm>
              <a:prstGeom prst="round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4648870C-CEAF-6A8C-D1B0-86E42F426892}"/>
                      </a:ext>
                    </a:extLst>
                  </p:cNvPr>
                  <p:cNvSpPr txBox="1"/>
                  <p:nvPr/>
                </p:nvSpPr>
                <p:spPr>
                  <a:xfrm>
                    <a:off x="947510" y="1254703"/>
                    <a:ext cx="252000"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9" name="テキスト ボックス 178">
                    <a:extLst>
                      <a:ext uri="{FF2B5EF4-FFF2-40B4-BE49-F238E27FC236}">
                        <a16:creationId xmlns:a16="http://schemas.microsoft.com/office/drawing/2014/main" id="{D9BC559D-24B1-3EEC-7E60-210D866AFF78}"/>
                      </a:ext>
                    </a:extLst>
                  </p:cNvPr>
                  <p:cNvSpPr txBox="1">
                    <a:spLocks noRot="1" noChangeAspect="1" noMove="1" noResize="1" noEditPoints="1" noAdjustHandles="1" noChangeArrowheads="1" noChangeShapeType="1" noTextEdit="1"/>
                  </p:cNvSpPr>
                  <p:nvPr/>
                </p:nvSpPr>
                <p:spPr>
                  <a:xfrm>
                    <a:off x="947510" y="1254703"/>
                    <a:ext cx="252000" cy="349972"/>
                  </a:xfrm>
                  <a:prstGeom prst="rect">
                    <a:avLst/>
                  </a:prstGeom>
                  <a:blipFill>
                    <a:blip r:embed="rId7"/>
                    <a:stretch>
                      <a:fillRect r="-36735"/>
                    </a:stretch>
                  </a:blipFill>
                </p:spPr>
                <p:txBody>
                  <a:bodyPr/>
                  <a:lstStyle/>
                  <a:p>
                    <a:r>
                      <a:rPr lang="ja-JP" altLang="en-US">
                        <a:noFill/>
                      </a:rPr>
                      <a:t> </a:t>
                    </a:r>
                  </a:p>
                </p:txBody>
              </p:sp>
            </mc:Fallback>
          </mc:AlternateContent>
        </p:grpSp>
        <p:grpSp>
          <p:nvGrpSpPr>
            <p:cNvPr id="89" name="グループ化 88">
              <a:extLst>
                <a:ext uri="{FF2B5EF4-FFF2-40B4-BE49-F238E27FC236}">
                  <a16:creationId xmlns:a16="http://schemas.microsoft.com/office/drawing/2014/main" id="{2BE55034-4297-4EF6-D5C0-F7B24FAFE189}"/>
                </a:ext>
              </a:extLst>
            </p:cNvPr>
            <p:cNvGrpSpPr/>
            <p:nvPr/>
          </p:nvGrpSpPr>
          <p:grpSpPr>
            <a:xfrm>
              <a:off x="1753059" y="2333637"/>
              <a:ext cx="396000" cy="397168"/>
              <a:chOff x="958962" y="1737360"/>
              <a:chExt cx="372844" cy="397168"/>
            </a:xfrm>
            <a:solidFill>
              <a:srgbClr val="FF7C80"/>
            </a:solidFill>
          </p:grpSpPr>
          <p:sp>
            <p:nvSpPr>
              <p:cNvPr id="100" name="四角形: 角を丸くする 99">
                <a:extLst>
                  <a:ext uri="{FF2B5EF4-FFF2-40B4-BE49-F238E27FC236}">
                    <a16:creationId xmlns:a16="http://schemas.microsoft.com/office/drawing/2014/main" id="{64E0FA15-FE81-0DE8-2870-D17F1CF7D95C}"/>
                  </a:ext>
                </a:extLst>
              </p:cNvPr>
              <p:cNvSpPr/>
              <p:nvPr/>
            </p:nvSpPr>
            <p:spPr>
              <a:xfrm>
                <a:off x="958962" y="1737360"/>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93079370-BDDF-E235-C4EB-A3B92518FD47}"/>
                      </a:ext>
                    </a:extLst>
                  </p:cNvPr>
                  <p:cNvSpPr txBox="1"/>
                  <p:nvPr/>
                </p:nvSpPr>
                <p:spPr>
                  <a:xfrm>
                    <a:off x="974218" y="1750907"/>
                    <a:ext cx="298027" cy="34997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7" name="テキスト ボックス 176">
                    <a:extLst>
                      <a:ext uri="{FF2B5EF4-FFF2-40B4-BE49-F238E27FC236}">
                        <a16:creationId xmlns:a16="http://schemas.microsoft.com/office/drawing/2014/main" id="{E72B8B16-A00B-7647-125F-63A875430801}"/>
                      </a:ext>
                    </a:extLst>
                  </p:cNvPr>
                  <p:cNvSpPr txBox="1">
                    <a:spLocks noRot="1" noChangeAspect="1" noMove="1" noResize="1" noEditPoints="1" noAdjustHandles="1" noChangeArrowheads="1" noChangeShapeType="1" noTextEdit="1"/>
                  </p:cNvSpPr>
                  <p:nvPr/>
                </p:nvSpPr>
                <p:spPr>
                  <a:xfrm>
                    <a:off x="974218" y="1750907"/>
                    <a:ext cx="298027" cy="349972"/>
                  </a:xfrm>
                  <a:prstGeom prst="rect">
                    <a:avLst/>
                  </a:prstGeom>
                  <a:blipFill>
                    <a:blip r:embed="rId8"/>
                    <a:stretch>
                      <a:fillRect r="-11475"/>
                    </a:stretch>
                  </a:blipFill>
                </p:spPr>
                <p:txBody>
                  <a:bodyPr/>
                  <a:lstStyle/>
                  <a:p>
                    <a:r>
                      <a:rPr lang="ja-JP" altLang="en-US">
                        <a:noFill/>
                      </a:rPr>
                      <a:t> </a:t>
                    </a:r>
                  </a:p>
                </p:txBody>
              </p:sp>
            </mc:Fallback>
          </mc:AlternateContent>
        </p:grpSp>
        <p:grpSp>
          <p:nvGrpSpPr>
            <p:cNvPr id="90" name="グループ化 89">
              <a:extLst>
                <a:ext uri="{FF2B5EF4-FFF2-40B4-BE49-F238E27FC236}">
                  <a16:creationId xmlns:a16="http://schemas.microsoft.com/office/drawing/2014/main" id="{8638BA4F-6CED-8094-8D0A-6110304B01A0}"/>
                </a:ext>
              </a:extLst>
            </p:cNvPr>
            <p:cNvGrpSpPr/>
            <p:nvPr/>
          </p:nvGrpSpPr>
          <p:grpSpPr>
            <a:xfrm>
              <a:off x="1033777" y="2587052"/>
              <a:ext cx="396000" cy="397168"/>
              <a:chOff x="958962" y="1737360"/>
              <a:chExt cx="372844" cy="397168"/>
            </a:xfrm>
            <a:solidFill>
              <a:srgbClr val="FF9999"/>
            </a:solidFill>
          </p:grpSpPr>
          <p:sp>
            <p:nvSpPr>
              <p:cNvPr id="98" name="四角形: 角を丸くする 97">
                <a:extLst>
                  <a:ext uri="{FF2B5EF4-FFF2-40B4-BE49-F238E27FC236}">
                    <a16:creationId xmlns:a16="http://schemas.microsoft.com/office/drawing/2014/main" id="{15FC71D0-5FC1-17C3-FB7C-B4B283B7F86F}"/>
                  </a:ext>
                </a:extLst>
              </p:cNvPr>
              <p:cNvSpPr/>
              <p:nvPr/>
            </p:nvSpPr>
            <p:spPr>
              <a:xfrm>
                <a:off x="958962" y="1737360"/>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454B4784-59C7-953E-CDC0-809254705E06}"/>
                      </a:ext>
                    </a:extLst>
                  </p:cNvPr>
                  <p:cNvSpPr txBox="1"/>
                  <p:nvPr/>
                </p:nvSpPr>
                <p:spPr>
                  <a:xfrm>
                    <a:off x="995011" y="1750907"/>
                    <a:ext cx="298027" cy="34997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5" name="テキスト ボックス 174">
                    <a:extLst>
                      <a:ext uri="{FF2B5EF4-FFF2-40B4-BE49-F238E27FC236}">
                        <a16:creationId xmlns:a16="http://schemas.microsoft.com/office/drawing/2014/main" id="{19F7747A-C4A3-1374-6622-C95CCE1CACB6}"/>
                      </a:ext>
                    </a:extLst>
                  </p:cNvPr>
                  <p:cNvSpPr txBox="1">
                    <a:spLocks noRot="1" noChangeAspect="1" noMove="1" noResize="1" noEditPoints="1" noAdjustHandles="1" noChangeArrowheads="1" noChangeShapeType="1" noTextEdit="1"/>
                  </p:cNvSpPr>
                  <p:nvPr/>
                </p:nvSpPr>
                <p:spPr>
                  <a:xfrm>
                    <a:off x="995011" y="1750907"/>
                    <a:ext cx="298027" cy="349972"/>
                  </a:xfrm>
                  <a:prstGeom prst="rect">
                    <a:avLst/>
                  </a:prstGeom>
                  <a:blipFill>
                    <a:blip r:embed="rId9"/>
                    <a:stretch>
                      <a:fillRect/>
                    </a:stretch>
                  </a:blipFill>
                </p:spPr>
                <p:txBody>
                  <a:bodyPr/>
                  <a:lstStyle/>
                  <a:p>
                    <a:r>
                      <a:rPr lang="ja-JP" altLang="en-US">
                        <a:noFill/>
                      </a:rPr>
                      <a:t> </a:t>
                    </a:r>
                  </a:p>
                </p:txBody>
              </p:sp>
            </mc:Fallback>
          </mc:AlternateContent>
        </p:grpSp>
        <p:grpSp>
          <p:nvGrpSpPr>
            <p:cNvPr id="91" name="グループ化 90">
              <a:extLst>
                <a:ext uri="{FF2B5EF4-FFF2-40B4-BE49-F238E27FC236}">
                  <a16:creationId xmlns:a16="http://schemas.microsoft.com/office/drawing/2014/main" id="{06772348-65A0-B964-F077-8A0F5DF4A024}"/>
                </a:ext>
              </a:extLst>
            </p:cNvPr>
            <p:cNvGrpSpPr/>
            <p:nvPr/>
          </p:nvGrpSpPr>
          <p:grpSpPr>
            <a:xfrm>
              <a:off x="1753059" y="2846545"/>
              <a:ext cx="396000" cy="397168"/>
              <a:chOff x="958962" y="1750907"/>
              <a:chExt cx="372844" cy="397168"/>
            </a:xfrm>
            <a:solidFill>
              <a:srgbClr val="FFCCCC"/>
            </a:solidFill>
          </p:grpSpPr>
          <p:sp>
            <p:nvSpPr>
              <p:cNvPr id="96" name="四角形: 角を丸くする 95">
                <a:extLst>
                  <a:ext uri="{FF2B5EF4-FFF2-40B4-BE49-F238E27FC236}">
                    <a16:creationId xmlns:a16="http://schemas.microsoft.com/office/drawing/2014/main" id="{1AA1A50D-BC7F-7A03-2589-FA21890C8553}"/>
                  </a:ext>
                </a:extLst>
              </p:cNvPr>
              <p:cNvSpPr/>
              <p:nvPr/>
            </p:nvSpPr>
            <p:spPr>
              <a:xfrm>
                <a:off x="958962" y="1750907"/>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C57AA9BE-5164-C690-714C-BD5EEACD3ADB}"/>
                      </a:ext>
                    </a:extLst>
                  </p:cNvPr>
                  <p:cNvSpPr txBox="1"/>
                  <p:nvPr/>
                </p:nvSpPr>
                <p:spPr>
                  <a:xfrm>
                    <a:off x="968770" y="1763851"/>
                    <a:ext cx="298027"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3" name="テキスト ボックス 172">
                    <a:extLst>
                      <a:ext uri="{FF2B5EF4-FFF2-40B4-BE49-F238E27FC236}">
                        <a16:creationId xmlns:a16="http://schemas.microsoft.com/office/drawing/2014/main" id="{B7E6DB5A-C447-59FA-E5ED-C761E08C2413}"/>
                      </a:ext>
                    </a:extLst>
                  </p:cNvPr>
                  <p:cNvSpPr txBox="1">
                    <a:spLocks noRot="1" noChangeAspect="1" noMove="1" noResize="1" noEditPoints="1" noAdjustHandles="1" noChangeArrowheads="1" noChangeShapeType="1" noTextEdit="1"/>
                  </p:cNvSpPr>
                  <p:nvPr/>
                </p:nvSpPr>
                <p:spPr>
                  <a:xfrm>
                    <a:off x="968770" y="1763851"/>
                    <a:ext cx="298027" cy="349972"/>
                  </a:xfrm>
                  <a:prstGeom prst="rect">
                    <a:avLst/>
                  </a:prstGeom>
                  <a:blipFill>
                    <a:blip r:embed="rId10"/>
                    <a:stretch>
                      <a:fillRect r="-11475"/>
                    </a:stretch>
                  </a:blipFill>
                </p:spPr>
                <p:txBody>
                  <a:bodyPr/>
                  <a:lstStyle/>
                  <a:p>
                    <a:r>
                      <a:rPr lang="ja-JP" altLang="en-US">
                        <a:noFill/>
                      </a:rPr>
                      <a:t> </a:t>
                    </a:r>
                  </a:p>
                </p:txBody>
              </p:sp>
            </mc:Fallback>
          </mc:AlternateContent>
        </p:grpSp>
        <p:sp>
          <p:nvSpPr>
            <p:cNvPr id="92" name="矢印: 左カーブ 91">
              <a:extLst>
                <a:ext uri="{FF2B5EF4-FFF2-40B4-BE49-F238E27FC236}">
                  <a16:creationId xmlns:a16="http://schemas.microsoft.com/office/drawing/2014/main" id="{090DBFCD-DCF5-7660-A694-BE30BCE51814}"/>
                </a:ext>
              </a:extLst>
            </p:cNvPr>
            <p:cNvSpPr/>
            <p:nvPr/>
          </p:nvSpPr>
          <p:spPr>
            <a:xfrm rot="15203914">
              <a:off x="1444525" y="2326204"/>
              <a:ext cx="249867" cy="339176"/>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3" name="矢印: 左カーブ 92">
              <a:extLst>
                <a:ext uri="{FF2B5EF4-FFF2-40B4-BE49-F238E27FC236}">
                  <a16:creationId xmlns:a16="http://schemas.microsoft.com/office/drawing/2014/main" id="{64E9035D-6D00-3864-214E-7692FCB31069}"/>
                </a:ext>
              </a:extLst>
            </p:cNvPr>
            <p:cNvSpPr/>
            <p:nvPr/>
          </p:nvSpPr>
          <p:spPr>
            <a:xfrm rot="17159967" flipH="1">
              <a:off x="1474241" y="2902622"/>
              <a:ext cx="227862" cy="358864"/>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4" name="矢印: 左カーブ 93">
              <a:extLst>
                <a:ext uri="{FF2B5EF4-FFF2-40B4-BE49-F238E27FC236}">
                  <a16:creationId xmlns:a16="http://schemas.microsoft.com/office/drawing/2014/main" id="{34D208B9-95B3-C1DA-2A7D-AA8395401022}"/>
                </a:ext>
              </a:extLst>
            </p:cNvPr>
            <p:cNvSpPr/>
            <p:nvPr/>
          </p:nvSpPr>
          <p:spPr>
            <a:xfrm rot="15203914">
              <a:off x="1444525" y="1291170"/>
              <a:ext cx="249867" cy="339176"/>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5" name="矢印: 左カーブ 94">
              <a:extLst>
                <a:ext uri="{FF2B5EF4-FFF2-40B4-BE49-F238E27FC236}">
                  <a16:creationId xmlns:a16="http://schemas.microsoft.com/office/drawing/2014/main" id="{5B6B3061-CEAA-0C8D-6A03-9B265ED5C6CD}"/>
                </a:ext>
              </a:extLst>
            </p:cNvPr>
            <p:cNvSpPr/>
            <p:nvPr/>
          </p:nvSpPr>
          <p:spPr>
            <a:xfrm rot="17159967" flipH="1">
              <a:off x="1467192" y="1844720"/>
              <a:ext cx="227862" cy="358864"/>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grpSp>
      <p:sp>
        <p:nvSpPr>
          <p:cNvPr id="108" name="フローチャート: 手作業 107">
            <a:extLst>
              <a:ext uri="{FF2B5EF4-FFF2-40B4-BE49-F238E27FC236}">
                <a16:creationId xmlns:a16="http://schemas.microsoft.com/office/drawing/2014/main" id="{A579FF65-FBD4-AB50-A31F-7D1A37A030DA}"/>
              </a:ext>
            </a:extLst>
          </p:cNvPr>
          <p:cNvSpPr/>
          <p:nvPr/>
        </p:nvSpPr>
        <p:spPr>
          <a:xfrm rot="16200000">
            <a:off x="1913967" y="1991627"/>
            <a:ext cx="962723" cy="91024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09" name="テキスト ボックス 108">
            <a:extLst>
              <a:ext uri="{FF2B5EF4-FFF2-40B4-BE49-F238E27FC236}">
                <a16:creationId xmlns:a16="http://schemas.microsoft.com/office/drawing/2014/main" id="{23BB8E16-E8C2-829E-3148-D131C1F6A741}"/>
              </a:ext>
            </a:extLst>
          </p:cNvPr>
          <p:cNvSpPr txBox="1"/>
          <p:nvPr/>
        </p:nvSpPr>
        <p:spPr>
          <a:xfrm>
            <a:off x="1881720" y="2266078"/>
            <a:ext cx="1039847" cy="362407"/>
          </a:xfrm>
          <a:prstGeom prst="rect">
            <a:avLst/>
          </a:prstGeom>
          <a:noFill/>
        </p:spPr>
        <p:txBody>
          <a:bodyPr wrap="square" rtlCol="0">
            <a:spAutoFit/>
          </a:bodyPr>
          <a:lstStyle/>
          <a:p>
            <a:pPr algn="ctr"/>
            <a:r>
              <a:rPr lang="en-US" altLang="ja-JP" sz="1755" dirty="0">
                <a:latin typeface="Times New Roman" panose="02020603050405020304" pitchFamily="18" charset="0"/>
                <a:cs typeface="Times New Roman" panose="02020603050405020304" pitchFamily="18" charset="0"/>
              </a:rPr>
              <a:t>Encoder</a:t>
            </a:r>
            <a:endParaRPr lang="ja-JP" altLang="en-US" sz="1755" dirty="0">
              <a:latin typeface="Times New Roman" panose="02020603050405020304" pitchFamily="18" charset="0"/>
              <a:cs typeface="Times New Roman" panose="02020603050405020304" pitchFamily="18" charset="0"/>
            </a:endParaRPr>
          </a:p>
        </p:txBody>
      </p:sp>
      <p:grpSp>
        <p:nvGrpSpPr>
          <p:cNvPr id="110" name="グループ化 109">
            <a:extLst>
              <a:ext uri="{FF2B5EF4-FFF2-40B4-BE49-F238E27FC236}">
                <a16:creationId xmlns:a16="http://schemas.microsoft.com/office/drawing/2014/main" id="{FC26FBE6-DDF0-D516-F319-EB466F4091C0}"/>
              </a:ext>
            </a:extLst>
          </p:cNvPr>
          <p:cNvGrpSpPr/>
          <p:nvPr/>
        </p:nvGrpSpPr>
        <p:grpSpPr>
          <a:xfrm>
            <a:off x="3609323" y="1981549"/>
            <a:ext cx="1340278" cy="903578"/>
            <a:chOff x="4291225" y="1486505"/>
            <a:chExt cx="1344021" cy="890834"/>
          </a:xfrm>
        </p:grpSpPr>
        <p:grpSp>
          <p:nvGrpSpPr>
            <p:cNvPr id="111" name="グループ化 110">
              <a:extLst>
                <a:ext uri="{FF2B5EF4-FFF2-40B4-BE49-F238E27FC236}">
                  <a16:creationId xmlns:a16="http://schemas.microsoft.com/office/drawing/2014/main" id="{BC242674-6AA2-7F93-9C7E-0F0613E73736}"/>
                </a:ext>
              </a:extLst>
            </p:cNvPr>
            <p:cNvGrpSpPr/>
            <p:nvPr/>
          </p:nvGrpSpPr>
          <p:grpSpPr>
            <a:xfrm>
              <a:off x="4291225" y="1510976"/>
              <a:ext cx="1344021" cy="854125"/>
              <a:chOff x="4291225" y="1510976"/>
              <a:chExt cx="1344021" cy="854125"/>
            </a:xfrm>
          </p:grpSpPr>
          <p:grpSp>
            <p:nvGrpSpPr>
              <p:cNvPr id="114" name="グループ化 113">
                <a:extLst>
                  <a:ext uri="{FF2B5EF4-FFF2-40B4-BE49-F238E27FC236}">
                    <a16:creationId xmlns:a16="http://schemas.microsoft.com/office/drawing/2014/main" id="{A1865E86-77DD-48AE-8D34-9A67BB707743}"/>
                  </a:ext>
                </a:extLst>
              </p:cNvPr>
              <p:cNvGrpSpPr/>
              <p:nvPr/>
            </p:nvGrpSpPr>
            <p:grpSpPr>
              <a:xfrm>
                <a:off x="4291225" y="1834946"/>
                <a:ext cx="1016391" cy="530155"/>
                <a:chOff x="4291225" y="1698873"/>
                <a:chExt cx="1016391" cy="530155"/>
              </a:xfrm>
            </p:grpSpPr>
            <p:grpSp>
              <p:nvGrpSpPr>
                <p:cNvPr id="117" name="グループ化 116">
                  <a:extLst>
                    <a:ext uri="{FF2B5EF4-FFF2-40B4-BE49-F238E27FC236}">
                      <a16:creationId xmlns:a16="http://schemas.microsoft.com/office/drawing/2014/main" id="{877D4AC3-DB3F-10A3-9F73-A3B31BCA114A}"/>
                    </a:ext>
                  </a:extLst>
                </p:cNvPr>
                <p:cNvGrpSpPr/>
                <p:nvPr/>
              </p:nvGrpSpPr>
              <p:grpSpPr>
                <a:xfrm>
                  <a:off x="4291225" y="1701936"/>
                  <a:ext cx="1016391" cy="513551"/>
                  <a:chOff x="4186044" y="1872852"/>
                  <a:chExt cx="1016391" cy="513551"/>
                </a:xfrm>
              </p:grpSpPr>
              <p:sp>
                <p:nvSpPr>
                  <p:cNvPr id="122" name="正方形/長方形 121">
                    <a:extLst>
                      <a:ext uri="{FF2B5EF4-FFF2-40B4-BE49-F238E27FC236}">
                        <a16:creationId xmlns:a16="http://schemas.microsoft.com/office/drawing/2014/main" id="{710135BD-EC27-1337-1A73-2982723CFDCC}"/>
                      </a:ext>
                    </a:extLst>
                  </p:cNvPr>
                  <p:cNvSpPr/>
                  <p:nvPr/>
                </p:nvSpPr>
                <p:spPr>
                  <a:xfrm>
                    <a:off x="4186551" y="2134403"/>
                    <a:ext cx="504000" cy="252000"/>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3" name="正方形/長方形 122">
                    <a:extLst>
                      <a:ext uri="{FF2B5EF4-FFF2-40B4-BE49-F238E27FC236}">
                        <a16:creationId xmlns:a16="http://schemas.microsoft.com/office/drawing/2014/main" id="{902E605E-9F18-91B0-93E2-7484875BC7F6}"/>
                      </a:ext>
                    </a:extLst>
                  </p:cNvPr>
                  <p:cNvSpPr/>
                  <p:nvPr/>
                </p:nvSpPr>
                <p:spPr>
                  <a:xfrm>
                    <a:off x="4698394" y="2132045"/>
                    <a:ext cx="504000" cy="252000"/>
                  </a:xfrm>
                  <a:prstGeom prst="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4" name="正方形/長方形 123">
                    <a:extLst>
                      <a:ext uri="{FF2B5EF4-FFF2-40B4-BE49-F238E27FC236}">
                        <a16:creationId xmlns:a16="http://schemas.microsoft.com/office/drawing/2014/main" id="{AF1915F5-D9CA-7C7B-8FE6-A4C65D495987}"/>
                      </a:ext>
                    </a:extLst>
                  </p:cNvPr>
                  <p:cNvSpPr/>
                  <p:nvPr/>
                </p:nvSpPr>
                <p:spPr>
                  <a:xfrm>
                    <a:off x="4186044" y="1872852"/>
                    <a:ext cx="504000" cy="252000"/>
                  </a:xfrm>
                  <a:prstGeom prst="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25" name="正方形/長方形 124">
                    <a:extLst>
                      <a:ext uri="{FF2B5EF4-FFF2-40B4-BE49-F238E27FC236}">
                        <a16:creationId xmlns:a16="http://schemas.microsoft.com/office/drawing/2014/main" id="{BE69D7C1-3BB2-C1E8-3F9E-65C8195A33E7}"/>
                      </a:ext>
                    </a:extLst>
                  </p:cNvPr>
                  <p:cNvSpPr/>
                  <p:nvPr/>
                </p:nvSpPr>
                <p:spPr>
                  <a:xfrm>
                    <a:off x="4698435" y="1875535"/>
                    <a:ext cx="504000" cy="252000"/>
                  </a:xfrm>
                  <a:prstGeom prst="rect">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A4B1B8DB-4B94-C922-876F-824A3F786C8D}"/>
                        </a:ext>
                      </a:extLst>
                    </p:cNvPr>
                    <p:cNvSpPr txBox="1"/>
                    <p:nvPr/>
                  </p:nvSpPr>
                  <p:spPr>
                    <a:xfrm>
                      <a:off x="4384785" y="1955719"/>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11</m:t>
                                </m:r>
                              </m:sub>
                            </m:sSub>
                          </m:oMath>
                        </m:oMathPara>
                      </a14:m>
                      <a:endParaRPr lang="ja-JP" altLang="en-US" sz="1172" dirty="0"/>
                    </a:p>
                  </p:txBody>
                </p:sp>
              </mc:Choice>
              <mc:Fallback xmlns="">
                <p:sp>
                  <p:nvSpPr>
                    <p:cNvPr id="194" name="テキスト ボックス 193">
                      <a:extLst>
                        <a:ext uri="{FF2B5EF4-FFF2-40B4-BE49-F238E27FC236}">
                          <a16:creationId xmlns:a16="http://schemas.microsoft.com/office/drawing/2014/main" id="{6EDBC202-B8A4-F0BD-A5C0-DC8EBB0CA3C8}"/>
                        </a:ext>
                      </a:extLst>
                    </p:cNvPr>
                    <p:cNvSpPr txBox="1">
                      <a:spLocks noRot="1" noChangeAspect="1" noMove="1" noResize="1" noEditPoints="1" noAdjustHandles="1" noChangeArrowheads="1" noChangeShapeType="1" noTextEdit="1"/>
                    </p:cNvSpPr>
                    <p:nvPr/>
                  </p:nvSpPr>
                  <p:spPr>
                    <a:xfrm>
                      <a:off x="4384785" y="1955719"/>
                      <a:ext cx="316800" cy="268857"/>
                    </a:xfrm>
                    <a:prstGeom prst="rect">
                      <a:avLst/>
                    </a:prstGeom>
                    <a:blipFill>
                      <a:blip r:embed="rId11"/>
                      <a:stretch>
                        <a:fillRect r="-9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10C3004D-9DFD-A940-88B1-C77AF0D13513}"/>
                        </a:ext>
                      </a:extLst>
                    </p:cNvPr>
                    <p:cNvSpPr txBox="1"/>
                    <p:nvPr/>
                  </p:nvSpPr>
                  <p:spPr>
                    <a:xfrm>
                      <a:off x="4888825" y="1960171"/>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12</m:t>
                                </m:r>
                              </m:sub>
                            </m:sSub>
                          </m:oMath>
                        </m:oMathPara>
                      </a14:m>
                      <a:endParaRPr lang="ja-JP" altLang="en-US" sz="1172" dirty="0"/>
                    </a:p>
                  </p:txBody>
                </p:sp>
              </mc:Choice>
              <mc:Fallback xmlns="">
                <p:sp>
                  <p:nvSpPr>
                    <p:cNvPr id="195" name="テキスト ボックス 194">
                      <a:extLst>
                        <a:ext uri="{FF2B5EF4-FFF2-40B4-BE49-F238E27FC236}">
                          <a16:creationId xmlns:a16="http://schemas.microsoft.com/office/drawing/2014/main" id="{E05DD66F-F3C9-B3FE-57BF-3DC0D42C646A}"/>
                        </a:ext>
                      </a:extLst>
                    </p:cNvPr>
                    <p:cNvSpPr txBox="1">
                      <a:spLocks noRot="1" noChangeAspect="1" noMove="1" noResize="1" noEditPoints="1" noAdjustHandles="1" noChangeArrowheads="1" noChangeShapeType="1" noTextEdit="1"/>
                    </p:cNvSpPr>
                    <p:nvPr/>
                  </p:nvSpPr>
                  <p:spPr>
                    <a:xfrm>
                      <a:off x="4888825" y="1960171"/>
                      <a:ext cx="316800" cy="268857"/>
                    </a:xfrm>
                    <a:prstGeom prst="rect">
                      <a:avLst/>
                    </a:prstGeom>
                    <a:blipFill>
                      <a:blip r:embed="rId12"/>
                      <a:stretch>
                        <a:fillRect r="-9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9786D35F-F879-E39F-E126-D85AD4D0E5BC}"/>
                        </a:ext>
                      </a:extLst>
                    </p:cNvPr>
                    <p:cNvSpPr txBox="1"/>
                    <p:nvPr/>
                  </p:nvSpPr>
                  <p:spPr>
                    <a:xfrm>
                      <a:off x="4384785" y="1701647"/>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21</m:t>
                                </m:r>
                              </m:sub>
                            </m:sSub>
                          </m:oMath>
                        </m:oMathPara>
                      </a14:m>
                      <a:endParaRPr lang="ja-JP" altLang="en-US" sz="1172" dirty="0"/>
                    </a:p>
                  </p:txBody>
                </p:sp>
              </mc:Choice>
              <mc:Fallback xmlns="">
                <p:sp>
                  <p:nvSpPr>
                    <p:cNvPr id="196" name="テキスト ボックス 195">
                      <a:extLst>
                        <a:ext uri="{FF2B5EF4-FFF2-40B4-BE49-F238E27FC236}">
                          <a16:creationId xmlns:a16="http://schemas.microsoft.com/office/drawing/2014/main" id="{412A110F-4237-E115-A3E0-969A0554ED9C}"/>
                        </a:ext>
                      </a:extLst>
                    </p:cNvPr>
                    <p:cNvSpPr txBox="1">
                      <a:spLocks noRot="1" noChangeAspect="1" noMove="1" noResize="1" noEditPoints="1" noAdjustHandles="1" noChangeArrowheads="1" noChangeShapeType="1" noTextEdit="1"/>
                    </p:cNvSpPr>
                    <p:nvPr/>
                  </p:nvSpPr>
                  <p:spPr>
                    <a:xfrm>
                      <a:off x="4384785" y="1701647"/>
                      <a:ext cx="316800" cy="268857"/>
                    </a:xfrm>
                    <a:prstGeom prst="rect">
                      <a:avLst/>
                    </a:prstGeom>
                    <a:blipFill>
                      <a:blip r:embed="rId13"/>
                      <a:stretch>
                        <a:fillRect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A9C52F85-8758-C1A0-9BBE-B1DFFECEB4D3}"/>
                        </a:ext>
                      </a:extLst>
                    </p:cNvPr>
                    <p:cNvSpPr txBox="1"/>
                    <p:nvPr/>
                  </p:nvSpPr>
                  <p:spPr>
                    <a:xfrm>
                      <a:off x="4897175" y="1698873"/>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22</m:t>
                                </m:r>
                              </m:sub>
                            </m:sSub>
                          </m:oMath>
                        </m:oMathPara>
                      </a14:m>
                      <a:endParaRPr lang="ja-JP" altLang="en-US" sz="1024" dirty="0"/>
                    </a:p>
                  </p:txBody>
                </p:sp>
              </mc:Choice>
              <mc:Fallback xmlns="">
                <p:sp>
                  <p:nvSpPr>
                    <p:cNvPr id="197" name="テキスト ボックス 196">
                      <a:extLst>
                        <a:ext uri="{FF2B5EF4-FFF2-40B4-BE49-F238E27FC236}">
                          <a16:creationId xmlns:a16="http://schemas.microsoft.com/office/drawing/2014/main" id="{04027DEF-C130-2F10-58DF-F33417046117}"/>
                        </a:ext>
                      </a:extLst>
                    </p:cNvPr>
                    <p:cNvSpPr txBox="1">
                      <a:spLocks noRot="1" noChangeAspect="1" noMove="1" noResize="1" noEditPoints="1" noAdjustHandles="1" noChangeArrowheads="1" noChangeShapeType="1" noTextEdit="1"/>
                    </p:cNvSpPr>
                    <p:nvPr/>
                  </p:nvSpPr>
                  <p:spPr>
                    <a:xfrm>
                      <a:off x="4897175" y="1698873"/>
                      <a:ext cx="316800" cy="268857"/>
                    </a:xfrm>
                    <a:prstGeom prst="rect">
                      <a:avLst/>
                    </a:prstGeom>
                    <a:blipFill>
                      <a:blip r:embed="rId14"/>
                      <a:stretch>
                        <a:fillRect r="-11538"/>
                      </a:stretch>
                    </a:blipFill>
                  </p:spPr>
                  <p:txBody>
                    <a:bodyPr/>
                    <a:lstStyle/>
                    <a:p>
                      <a:r>
                        <a:rPr lang="ja-JP" altLang="en-US">
                          <a:noFill/>
                        </a:rPr>
                        <a:t> </a:t>
                      </a:r>
                    </a:p>
                  </p:txBody>
                </p:sp>
              </mc:Fallback>
            </mc:AlternateContent>
          </p:grpSp>
          <p:sp>
            <p:nvSpPr>
              <p:cNvPr id="115" name="平行四辺形 114">
                <a:extLst>
                  <a:ext uri="{FF2B5EF4-FFF2-40B4-BE49-F238E27FC236}">
                    <a16:creationId xmlns:a16="http://schemas.microsoft.com/office/drawing/2014/main" id="{C2CE6717-8DED-92FC-3A1B-67F55038A1A7}"/>
                  </a:ext>
                </a:extLst>
              </p:cNvPr>
              <p:cNvSpPr/>
              <p:nvPr/>
            </p:nvSpPr>
            <p:spPr>
              <a:xfrm>
                <a:off x="4297094" y="1510976"/>
                <a:ext cx="828000" cy="324000"/>
              </a:xfrm>
              <a:prstGeom prst="parallelogram">
                <a:avLst>
                  <a:gd name="adj" fmla="val 100635"/>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16" name="平行四辺形 115">
                <a:extLst>
                  <a:ext uri="{FF2B5EF4-FFF2-40B4-BE49-F238E27FC236}">
                    <a16:creationId xmlns:a16="http://schemas.microsoft.com/office/drawing/2014/main" id="{2DCA962F-CE06-82D2-976A-3713E3199308}"/>
                  </a:ext>
                </a:extLst>
              </p:cNvPr>
              <p:cNvSpPr/>
              <p:nvPr/>
            </p:nvSpPr>
            <p:spPr>
              <a:xfrm>
                <a:off x="4807246" y="1511510"/>
                <a:ext cx="828000" cy="324000"/>
              </a:xfrm>
              <a:prstGeom prst="parallelogram">
                <a:avLst>
                  <a:gd name="adj" fmla="val 100635"/>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sp>
          <p:nvSpPr>
            <p:cNvPr id="112" name="平行四辺形 111">
              <a:extLst>
                <a:ext uri="{FF2B5EF4-FFF2-40B4-BE49-F238E27FC236}">
                  <a16:creationId xmlns:a16="http://schemas.microsoft.com/office/drawing/2014/main" id="{0FBED727-AA2F-DD04-0389-93F02D369B12}"/>
                </a:ext>
              </a:extLst>
            </p:cNvPr>
            <p:cNvSpPr/>
            <p:nvPr/>
          </p:nvSpPr>
          <p:spPr>
            <a:xfrm rot="8085527">
              <a:off x="5155467" y="1716905"/>
              <a:ext cx="640800" cy="180000"/>
            </a:xfrm>
            <a:prstGeom prst="parallelogram">
              <a:avLst>
                <a:gd name="adj" fmla="val 101826"/>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13" name="平行四辺形 112">
              <a:extLst>
                <a:ext uri="{FF2B5EF4-FFF2-40B4-BE49-F238E27FC236}">
                  <a16:creationId xmlns:a16="http://schemas.microsoft.com/office/drawing/2014/main" id="{744F029C-30A0-C409-C8A5-F67D9918A71D}"/>
                </a:ext>
              </a:extLst>
            </p:cNvPr>
            <p:cNvSpPr/>
            <p:nvPr/>
          </p:nvSpPr>
          <p:spPr>
            <a:xfrm rot="8085527">
              <a:off x="5155470" y="1966939"/>
              <a:ext cx="640800" cy="180000"/>
            </a:xfrm>
            <a:prstGeom prst="parallelogram">
              <a:avLst>
                <a:gd name="adj" fmla="val 101826"/>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sp>
        <p:nvSpPr>
          <p:cNvPr id="126" name="矢印: 右 125">
            <a:extLst>
              <a:ext uri="{FF2B5EF4-FFF2-40B4-BE49-F238E27FC236}">
                <a16:creationId xmlns:a16="http://schemas.microsoft.com/office/drawing/2014/main" id="{693B2E36-810E-4CB2-79DA-C9BC329193EF}"/>
              </a:ext>
            </a:extLst>
          </p:cNvPr>
          <p:cNvSpPr/>
          <p:nvPr/>
        </p:nvSpPr>
        <p:spPr>
          <a:xfrm>
            <a:off x="2957608" y="2299176"/>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27" name="グループ化 126">
            <a:extLst>
              <a:ext uri="{FF2B5EF4-FFF2-40B4-BE49-F238E27FC236}">
                <a16:creationId xmlns:a16="http://schemas.microsoft.com/office/drawing/2014/main" id="{4FB4C78E-92F6-A0CA-1E89-7B80AFA7ECCB}"/>
              </a:ext>
            </a:extLst>
          </p:cNvPr>
          <p:cNvGrpSpPr/>
          <p:nvPr/>
        </p:nvGrpSpPr>
        <p:grpSpPr>
          <a:xfrm>
            <a:off x="6002661" y="1869291"/>
            <a:ext cx="1286686" cy="1078352"/>
            <a:chOff x="6509521" y="1424616"/>
            <a:chExt cx="1213327" cy="938077"/>
          </a:xfrm>
        </p:grpSpPr>
        <p:grpSp>
          <p:nvGrpSpPr>
            <p:cNvPr id="128" name="グループ化 127">
              <a:extLst>
                <a:ext uri="{FF2B5EF4-FFF2-40B4-BE49-F238E27FC236}">
                  <a16:creationId xmlns:a16="http://schemas.microsoft.com/office/drawing/2014/main" id="{2F0C6542-DD6C-D3EA-B2F1-BDBACEB34659}"/>
                </a:ext>
              </a:extLst>
            </p:cNvPr>
            <p:cNvGrpSpPr/>
            <p:nvPr/>
          </p:nvGrpSpPr>
          <p:grpSpPr>
            <a:xfrm>
              <a:off x="6990862" y="1424616"/>
              <a:ext cx="731986" cy="390254"/>
              <a:chOff x="7025860" y="1672976"/>
              <a:chExt cx="731986" cy="390254"/>
            </a:xfrm>
          </p:grpSpPr>
          <p:grpSp>
            <p:nvGrpSpPr>
              <p:cNvPr id="142" name="グループ化 141">
                <a:extLst>
                  <a:ext uri="{FF2B5EF4-FFF2-40B4-BE49-F238E27FC236}">
                    <a16:creationId xmlns:a16="http://schemas.microsoft.com/office/drawing/2014/main" id="{C9364E37-CD39-2DF4-9363-907B22F3D701}"/>
                  </a:ext>
                </a:extLst>
              </p:cNvPr>
              <p:cNvGrpSpPr/>
              <p:nvPr/>
            </p:nvGrpSpPr>
            <p:grpSpPr>
              <a:xfrm>
                <a:off x="7025860" y="1672976"/>
                <a:ext cx="731986" cy="365103"/>
                <a:chOff x="6509521" y="1986457"/>
                <a:chExt cx="731986" cy="365103"/>
              </a:xfrm>
            </p:grpSpPr>
            <p:sp>
              <p:nvSpPr>
                <p:cNvPr id="144" name="正方形/長方形 143">
                  <a:extLst>
                    <a:ext uri="{FF2B5EF4-FFF2-40B4-BE49-F238E27FC236}">
                      <a16:creationId xmlns:a16="http://schemas.microsoft.com/office/drawing/2014/main" id="{1F4F7B38-E799-F2B4-60ED-74DEBC32A352}"/>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45" name="グループ化 144">
                  <a:extLst>
                    <a:ext uri="{FF2B5EF4-FFF2-40B4-BE49-F238E27FC236}">
                      <a16:creationId xmlns:a16="http://schemas.microsoft.com/office/drawing/2014/main" id="{21B8709A-8C10-36F3-C7C3-80BC96E51456}"/>
                    </a:ext>
                  </a:extLst>
                </p:cNvPr>
                <p:cNvGrpSpPr/>
                <p:nvPr/>
              </p:nvGrpSpPr>
              <p:grpSpPr>
                <a:xfrm>
                  <a:off x="6510602" y="1986457"/>
                  <a:ext cx="730905" cy="272379"/>
                  <a:chOff x="6510602" y="1986457"/>
                  <a:chExt cx="730905" cy="272379"/>
                </a:xfrm>
              </p:grpSpPr>
              <p:sp>
                <p:nvSpPr>
                  <p:cNvPr id="146" name="平行四辺形 145">
                    <a:extLst>
                      <a:ext uri="{FF2B5EF4-FFF2-40B4-BE49-F238E27FC236}">
                        <a16:creationId xmlns:a16="http://schemas.microsoft.com/office/drawing/2014/main" id="{74132429-858D-34D5-9C4A-37164B95C12B}"/>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47" name="平行四辺形 146">
                    <a:extLst>
                      <a:ext uri="{FF2B5EF4-FFF2-40B4-BE49-F238E27FC236}">
                        <a16:creationId xmlns:a16="http://schemas.microsoft.com/office/drawing/2014/main" id="{7C902212-C511-9381-559A-9AF51A13DD7E}"/>
                      </a:ext>
                    </a:extLst>
                  </p:cNvPr>
                  <p:cNvSpPr/>
                  <p:nvPr/>
                </p:nvSpPr>
                <p:spPr>
                  <a:xfrm rot="8113960">
                    <a:off x="6904611" y="2080944"/>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43" name="テキスト ボックス 142">
                    <a:extLst>
                      <a:ext uri="{FF2B5EF4-FFF2-40B4-BE49-F238E27FC236}">
                        <a16:creationId xmlns:a16="http://schemas.microsoft.com/office/drawing/2014/main" id="{2D5B9DB0-318A-5502-9719-E99DF15271DF}"/>
                      </a:ext>
                    </a:extLst>
                  </p:cNvPr>
                  <p:cNvSpPr txBox="1"/>
                  <p:nvPr/>
                </p:nvSpPr>
                <p:spPr>
                  <a:xfrm>
                    <a:off x="7137748" y="1800176"/>
                    <a:ext cx="280225" cy="263054"/>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365" b="1" i="1">
                              <a:latin typeface="Cambria Math" panose="02040503050406030204" pitchFamily="18" charset="0"/>
                            </a:rPr>
                            <m:t>𝒙</m:t>
                          </m:r>
                        </m:oMath>
                      </m:oMathPara>
                    </a14:m>
                    <a:endParaRPr lang="ja-JP" altLang="en-US" sz="2342" b="1" dirty="0"/>
                  </a:p>
                </p:txBody>
              </p:sp>
            </mc:Choice>
            <mc:Fallback xmlns="">
              <p:sp>
                <p:nvSpPr>
                  <p:cNvPr id="219" name="テキスト ボックス 218">
                    <a:extLst>
                      <a:ext uri="{FF2B5EF4-FFF2-40B4-BE49-F238E27FC236}">
                        <a16:creationId xmlns:a16="http://schemas.microsoft.com/office/drawing/2014/main" id="{2F5BFACE-E318-6684-B0C5-8F83EDA03511}"/>
                      </a:ext>
                    </a:extLst>
                  </p:cNvPr>
                  <p:cNvSpPr txBox="1">
                    <a:spLocks noRot="1" noChangeAspect="1" noMove="1" noResize="1" noEditPoints="1" noAdjustHandles="1" noChangeArrowheads="1" noChangeShapeType="1" noTextEdit="1"/>
                  </p:cNvSpPr>
                  <p:nvPr/>
                </p:nvSpPr>
                <p:spPr>
                  <a:xfrm>
                    <a:off x="7137748" y="1800176"/>
                    <a:ext cx="280225" cy="263054"/>
                  </a:xfrm>
                  <a:prstGeom prst="rect">
                    <a:avLst/>
                  </a:prstGeom>
                  <a:blipFill>
                    <a:blip r:embed="rId15"/>
                    <a:stretch>
                      <a:fillRect/>
                    </a:stretch>
                  </a:blipFill>
                  <a:ln>
                    <a:noFill/>
                  </a:ln>
                </p:spPr>
                <p:txBody>
                  <a:bodyPr/>
                  <a:lstStyle/>
                  <a:p>
                    <a:r>
                      <a:rPr lang="ja-JP" altLang="en-US">
                        <a:noFill/>
                      </a:rPr>
                      <a:t> </a:t>
                    </a:r>
                  </a:p>
                </p:txBody>
              </p:sp>
            </mc:Fallback>
          </mc:AlternateContent>
        </p:grpSp>
        <p:grpSp>
          <p:nvGrpSpPr>
            <p:cNvPr id="129" name="グループ化 128">
              <a:extLst>
                <a:ext uri="{FF2B5EF4-FFF2-40B4-BE49-F238E27FC236}">
                  <a16:creationId xmlns:a16="http://schemas.microsoft.com/office/drawing/2014/main" id="{353971C5-0BCE-8C57-C9FE-FCDF7519CD45}"/>
                </a:ext>
              </a:extLst>
            </p:cNvPr>
            <p:cNvGrpSpPr/>
            <p:nvPr/>
          </p:nvGrpSpPr>
          <p:grpSpPr>
            <a:xfrm>
              <a:off x="6739336" y="1704910"/>
              <a:ext cx="731986" cy="421393"/>
              <a:chOff x="7394827" y="2048157"/>
              <a:chExt cx="731986" cy="421393"/>
            </a:xfrm>
          </p:grpSpPr>
          <p:grpSp>
            <p:nvGrpSpPr>
              <p:cNvPr id="136" name="グループ化 135">
                <a:extLst>
                  <a:ext uri="{FF2B5EF4-FFF2-40B4-BE49-F238E27FC236}">
                    <a16:creationId xmlns:a16="http://schemas.microsoft.com/office/drawing/2014/main" id="{435D5C7A-E915-1C10-FE0B-CEAC68B21B45}"/>
                  </a:ext>
                </a:extLst>
              </p:cNvPr>
              <p:cNvGrpSpPr/>
              <p:nvPr/>
            </p:nvGrpSpPr>
            <p:grpSpPr>
              <a:xfrm>
                <a:off x="7394827" y="2048157"/>
                <a:ext cx="731986" cy="365103"/>
                <a:chOff x="6509521" y="1986457"/>
                <a:chExt cx="731986" cy="365103"/>
              </a:xfrm>
            </p:grpSpPr>
            <p:sp>
              <p:nvSpPr>
                <p:cNvPr id="138" name="正方形/長方形 137">
                  <a:extLst>
                    <a:ext uri="{FF2B5EF4-FFF2-40B4-BE49-F238E27FC236}">
                      <a16:creationId xmlns:a16="http://schemas.microsoft.com/office/drawing/2014/main" id="{CB807E7A-1961-5809-8085-909DF0257895}"/>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39" name="グループ化 138">
                  <a:extLst>
                    <a:ext uri="{FF2B5EF4-FFF2-40B4-BE49-F238E27FC236}">
                      <a16:creationId xmlns:a16="http://schemas.microsoft.com/office/drawing/2014/main" id="{2556008E-E22B-2E55-CED8-8FA3A970460F}"/>
                    </a:ext>
                  </a:extLst>
                </p:cNvPr>
                <p:cNvGrpSpPr/>
                <p:nvPr/>
              </p:nvGrpSpPr>
              <p:grpSpPr>
                <a:xfrm>
                  <a:off x="6510602" y="1986457"/>
                  <a:ext cx="730905" cy="272379"/>
                  <a:chOff x="6510602" y="1986457"/>
                  <a:chExt cx="730905" cy="272379"/>
                </a:xfrm>
              </p:grpSpPr>
              <p:sp>
                <p:nvSpPr>
                  <p:cNvPr id="140" name="平行四辺形 139">
                    <a:extLst>
                      <a:ext uri="{FF2B5EF4-FFF2-40B4-BE49-F238E27FC236}">
                        <a16:creationId xmlns:a16="http://schemas.microsoft.com/office/drawing/2014/main" id="{968466E9-3C4E-0778-132F-E636A86DF0F1}"/>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41" name="平行四辺形 140">
                    <a:extLst>
                      <a:ext uri="{FF2B5EF4-FFF2-40B4-BE49-F238E27FC236}">
                        <a16:creationId xmlns:a16="http://schemas.microsoft.com/office/drawing/2014/main" id="{E8C00554-5493-E96C-06F8-97AFC10A22B5}"/>
                      </a:ext>
                    </a:extLst>
                  </p:cNvPr>
                  <p:cNvSpPr/>
                  <p:nvPr/>
                </p:nvSpPr>
                <p:spPr>
                  <a:xfrm rot="8113960">
                    <a:off x="6904611" y="2080944"/>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D03F0CE3-5EDF-9DD1-E0A5-DB70A2B52525}"/>
                      </a:ext>
                    </a:extLst>
                  </p:cNvPr>
                  <p:cNvSpPr txBox="1"/>
                  <p:nvPr/>
                </p:nvSpPr>
                <p:spPr>
                  <a:xfrm>
                    <a:off x="7506240" y="2180279"/>
                    <a:ext cx="280225" cy="289271"/>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𝒙</m:t>
                          </m:r>
                        </m:oMath>
                      </m:oMathPara>
                    </a14:m>
                    <a:endParaRPr lang="ja-JP" altLang="en-US" sz="1755" b="1" dirty="0"/>
                  </a:p>
                </p:txBody>
              </p:sp>
            </mc:Choice>
            <mc:Fallback xmlns="">
              <p:sp>
                <p:nvSpPr>
                  <p:cNvPr id="213" name="テキスト ボックス 212">
                    <a:extLst>
                      <a:ext uri="{FF2B5EF4-FFF2-40B4-BE49-F238E27FC236}">
                        <a16:creationId xmlns:a16="http://schemas.microsoft.com/office/drawing/2014/main" id="{021FA025-29D6-1F92-2643-7EE78FCD2F7B}"/>
                      </a:ext>
                    </a:extLst>
                  </p:cNvPr>
                  <p:cNvSpPr txBox="1">
                    <a:spLocks noRot="1" noChangeAspect="1" noMove="1" noResize="1" noEditPoints="1" noAdjustHandles="1" noChangeArrowheads="1" noChangeShapeType="1" noTextEdit="1"/>
                  </p:cNvSpPr>
                  <p:nvPr/>
                </p:nvSpPr>
                <p:spPr>
                  <a:xfrm>
                    <a:off x="7506240" y="2180279"/>
                    <a:ext cx="280225" cy="289271"/>
                  </a:xfrm>
                  <a:prstGeom prst="rect">
                    <a:avLst/>
                  </a:prstGeom>
                  <a:blipFill>
                    <a:blip r:embed="rId16"/>
                    <a:stretch>
                      <a:fillRect/>
                    </a:stretch>
                  </a:blipFill>
                  <a:ln>
                    <a:noFill/>
                  </a:ln>
                </p:spPr>
                <p:txBody>
                  <a:bodyPr/>
                  <a:lstStyle/>
                  <a:p>
                    <a:r>
                      <a:rPr lang="ja-JP" altLang="en-US">
                        <a:noFill/>
                      </a:rPr>
                      <a:t> </a:t>
                    </a:r>
                  </a:p>
                </p:txBody>
              </p:sp>
            </mc:Fallback>
          </mc:AlternateContent>
        </p:grpSp>
        <p:grpSp>
          <p:nvGrpSpPr>
            <p:cNvPr id="130" name="グループ化 129">
              <a:extLst>
                <a:ext uri="{FF2B5EF4-FFF2-40B4-BE49-F238E27FC236}">
                  <a16:creationId xmlns:a16="http://schemas.microsoft.com/office/drawing/2014/main" id="{07CF4BB1-A27F-2543-FFA9-8D0FCB66F655}"/>
                </a:ext>
              </a:extLst>
            </p:cNvPr>
            <p:cNvGrpSpPr/>
            <p:nvPr/>
          </p:nvGrpSpPr>
          <p:grpSpPr>
            <a:xfrm>
              <a:off x="6509521" y="1986457"/>
              <a:ext cx="722698" cy="365103"/>
              <a:chOff x="6509521" y="1986457"/>
              <a:chExt cx="722698" cy="365103"/>
            </a:xfrm>
          </p:grpSpPr>
          <p:sp>
            <p:nvSpPr>
              <p:cNvPr id="132" name="正方形/長方形 131">
                <a:extLst>
                  <a:ext uri="{FF2B5EF4-FFF2-40B4-BE49-F238E27FC236}">
                    <a16:creationId xmlns:a16="http://schemas.microsoft.com/office/drawing/2014/main" id="{B6EAE032-F122-2075-DC24-51E985C1716C}"/>
                  </a:ext>
                </a:extLst>
              </p:cNvPr>
              <p:cNvSpPr/>
              <p:nvPr/>
            </p:nvSpPr>
            <p:spPr>
              <a:xfrm>
                <a:off x="6509521" y="2099560"/>
                <a:ext cx="504000" cy="252000"/>
              </a:xfrm>
              <a:prstGeom prst="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33" name="グループ化 132">
                <a:extLst>
                  <a:ext uri="{FF2B5EF4-FFF2-40B4-BE49-F238E27FC236}">
                    <a16:creationId xmlns:a16="http://schemas.microsoft.com/office/drawing/2014/main" id="{31721432-EEF3-C7CC-48B5-1B5EF5F3188E}"/>
                  </a:ext>
                </a:extLst>
              </p:cNvPr>
              <p:cNvGrpSpPr/>
              <p:nvPr/>
            </p:nvGrpSpPr>
            <p:grpSpPr>
              <a:xfrm>
                <a:off x="6510602" y="1986457"/>
                <a:ext cx="721617" cy="278982"/>
                <a:chOff x="6510602" y="1986457"/>
                <a:chExt cx="721617" cy="278982"/>
              </a:xfrm>
            </p:grpSpPr>
            <p:sp>
              <p:nvSpPr>
                <p:cNvPr id="134" name="平行四辺形 133">
                  <a:extLst>
                    <a:ext uri="{FF2B5EF4-FFF2-40B4-BE49-F238E27FC236}">
                      <a16:creationId xmlns:a16="http://schemas.microsoft.com/office/drawing/2014/main" id="{65852FD5-7279-0EFF-7DD8-ED911C88F629}"/>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35" name="平行四辺形 134">
                  <a:extLst>
                    <a:ext uri="{FF2B5EF4-FFF2-40B4-BE49-F238E27FC236}">
                      <a16:creationId xmlns:a16="http://schemas.microsoft.com/office/drawing/2014/main" id="{FF8AC9DE-BD4C-FCC3-059F-E5A402D44677}"/>
                    </a:ext>
                  </a:extLst>
                </p:cNvPr>
                <p:cNvSpPr/>
                <p:nvPr/>
              </p:nvSpPr>
              <p:spPr>
                <a:xfrm rot="8113960">
                  <a:off x="6895323" y="2087546"/>
                  <a:ext cx="336896" cy="177893"/>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505A1529-6A13-516E-0B55-F11B2BD92AE9}"/>
                    </a:ext>
                  </a:extLst>
                </p:cNvPr>
                <p:cNvSpPr txBox="1"/>
                <p:nvPr/>
              </p:nvSpPr>
              <p:spPr>
                <a:xfrm>
                  <a:off x="6512405" y="2099639"/>
                  <a:ext cx="490707" cy="263054"/>
                </a:xfrm>
                <a:prstGeom prst="rect">
                  <a:avLst/>
                </a:prstGeom>
                <a:solidFill>
                  <a:schemeClr val="bg1">
                    <a:lumMod val="65000"/>
                  </a:schemeClr>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365" b="1" i="1">
                            <a:latin typeface="Cambria Math" panose="02040503050406030204" pitchFamily="18" charset="0"/>
                          </a:rPr>
                          <m:t>𝒙</m:t>
                        </m:r>
                      </m:oMath>
                    </m:oMathPara>
                  </a14:m>
                  <a:endParaRPr lang="ja-JP" altLang="en-US" sz="2342" b="1" dirty="0"/>
                </a:p>
              </p:txBody>
            </p:sp>
          </mc:Choice>
          <mc:Fallback xmlns="">
            <p:sp>
              <p:nvSpPr>
                <p:cNvPr id="207" name="テキスト ボックス 206">
                  <a:extLst>
                    <a:ext uri="{FF2B5EF4-FFF2-40B4-BE49-F238E27FC236}">
                      <a16:creationId xmlns:a16="http://schemas.microsoft.com/office/drawing/2014/main" id="{4B635526-267B-1FF3-6491-0BC9ECD4E4C0}"/>
                    </a:ext>
                  </a:extLst>
                </p:cNvPr>
                <p:cNvSpPr txBox="1">
                  <a:spLocks noRot="1" noChangeAspect="1" noMove="1" noResize="1" noEditPoints="1" noAdjustHandles="1" noChangeArrowheads="1" noChangeShapeType="1" noTextEdit="1"/>
                </p:cNvSpPr>
                <p:nvPr/>
              </p:nvSpPr>
              <p:spPr>
                <a:xfrm>
                  <a:off x="6512405" y="2099639"/>
                  <a:ext cx="490707" cy="263054"/>
                </a:xfrm>
                <a:prstGeom prst="rect">
                  <a:avLst/>
                </a:prstGeom>
                <a:blipFill>
                  <a:blip r:embed="rId17"/>
                  <a:stretch>
                    <a:fillRect/>
                  </a:stretch>
                </a:blipFill>
                <a:ln>
                  <a:solidFill>
                    <a:schemeClr val="tx1"/>
                  </a:solidFill>
                </a:ln>
              </p:spPr>
              <p:txBody>
                <a:bodyPr/>
                <a:lstStyle/>
                <a:p>
                  <a:r>
                    <a:rPr lang="ja-JP" altLang="en-US">
                      <a:noFill/>
                    </a:rPr>
                    <a:t> </a:t>
                  </a:r>
                </a:p>
              </p:txBody>
            </p:sp>
          </mc:Fallback>
        </mc:AlternateContent>
      </p:grpSp>
      <p:grpSp>
        <p:nvGrpSpPr>
          <p:cNvPr id="148" name="グループ化 147">
            <a:extLst>
              <a:ext uri="{FF2B5EF4-FFF2-40B4-BE49-F238E27FC236}">
                <a16:creationId xmlns:a16="http://schemas.microsoft.com/office/drawing/2014/main" id="{EA15134F-6932-DF4B-D62A-0AE3FDA6AD58}"/>
              </a:ext>
            </a:extLst>
          </p:cNvPr>
          <p:cNvGrpSpPr/>
          <p:nvPr/>
        </p:nvGrpSpPr>
        <p:grpSpPr>
          <a:xfrm>
            <a:off x="5353228" y="3906614"/>
            <a:ext cx="1330175" cy="1114164"/>
            <a:chOff x="6375848" y="3834104"/>
            <a:chExt cx="1207558" cy="926944"/>
          </a:xfrm>
        </p:grpSpPr>
        <p:grpSp>
          <p:nvGrpSpPr>
            <p:cNvPr id="149" name="グループ化 148">
              <a:extLst>
                <a:ext uri="{FF2B5EF4-FFF2-40B4-BE49-F238E27FC236}">
                  <a16:creationId xmlns:a16="http://schemas.microsoft.com/office/drawing/2014/main" id="{7DFAB720-53C8-925A-A06D-C793CCE07EDA}"/>
                </a:ext>
              </a:extLst>
            </p:cNvPr>
            <p:cNvGrpSpPr/>
            <p:nvPr/>
          </p:nvGrpSpPr>
          <p:grpSpPr>
            <a:xfrm>
              <a:off x="6857189" y="3834104"/>
              <a:ext cx="726217" cy="365103"/>
              <a:chOff x="6509521" y="1986457"/>
              <a:chExt cx="726217" cy="365103"/>
            </a:xfrm>
            <a:solidFill>
              <a:srgbClr val="7030A0"/>
            </a:solidFill>
          </p:grpSpPr>
          <p:sp>
            <p:nvSpPr>
              <p:cNvPr id="163" name="正方形/長方形 162">
                <a:extLst>
                  <a:ext uri="{FF2B5EF4-FFF2-40B4-BE49-F238E27FC236}">
                    <a16:creationId xmlns:a16="http://schemas.microsoft.com/office/drawing/2014/main" id="{C20CC203-7281-B9AB-7D2B-88B5F3C576B4}"/>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64" name="グループ化 163">
                <a:extLst>
                  <a:ext uri="{FF2B5EF4-FFF2-40B4-BE49-F238E27FC236}">
                    <a16:creationId xmlns:a16="http://schemas.microsoft.com/office/drawing/2014/main" id="{3AEE3D94-CFDC-5DCD-46B7-B7BAB333093D}"/>
                  </a:ext>
                </a:extLst>
              </p:cNvPr>
              <p:cNvGrpSpPr/>
              <p:nvPr/>
            </p:nvGrpSpPr>
            <p:grpSpPr>
              <a:xfrm>
                <a:off x="6510602" y="1986457"/>
                <a:ext cx="725136" cy="272379"/>
                <a:chOff x="6510602" y="1986457"/>
                <a:chExt cx="725136" cy="272379"/>
              </a:xfrm>
              <a:grpFill/>
            </p:grpSpPr>
            <p:sp>
              <p:nvSpPr>
                <p:cNvPr id="165" name="平行四辺形 164">
                  <a:extLst>
                    <a:ext uri="{FF2B5EF4-FFF2-40B4-BE49-F238E27FC236}">
                      <a16:creationId xmlns:a16="http://schemas.microsoft.com/office/drawing/2014/main" id="{85253B8F-6C26-4026-FA7F-6FA98B41F514}"/>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6" name="平行四辺形 165">
                  <a:extLst>
                    <a:ext uri="{FF2B5EF4-FFF2-40B4-BE49-F238E27FC236}">
                      <a16:creationId xmlns:a16="http://schemas.microsoft.com/office/drawing/2014/main" id="{49FE4D4F-FAD4-DF16-D399-A7ED67F1B63A}"/>
                    </a:ext>
                  </a:extLst>
                </p:cNvPr>
                <p:cNvSpPr/>
                <p:nvPr/>
              </p:nvSpPr>
              <p:spPr>
                <a:xfrm rot="8113960">
                  <a:off x="6898842"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AD9CFDC0-2097-ABDC-88EC-1FE7CB2737B0}"/>
                    </a:ext>
                  </a:extLst>
                </p:cNvPr>
                <p:cNvSpPr txBox="1"/>
                <p:nvPr/>
              </p:nvSpPr>
              <p:spPr>
                <a:xfrm>
                  <a:off x="6986674" y="3932805"/>
                  <a:ext cx="280226" cy="2766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𝒛</m:t>
                        </m:r>
                      </m:oMath>
                    </m:oMathPara>
                  </a14:m>
                  <a:endParaRPr lang="ja-JP" altLang="en-US" sz="1755" b="1" dirty="0"/>
                </a:p>
              </p:txBody>
            </p:sp>
          </mc:Choice>
          <mc:Fallback xmlns="">
            <p:sp>
              <p:nvSpPr>
                <p:cNvPr id="226" name="テキスト ボックス 225">
                  <a:extLst>
                    <a:ext uri="{FF2B5EF4-FFF2-40B4-BE49-F238E27FC236}">
                      <a16:creationId xmlns:a16="http://schemas.microsoft.com/office/drawing/2014/main" id="{2A333228-661B-CC2B-A091-CDCFC38CE3C2}"/>
                    </a:ext>
                  </a:extLst>
                </p:cNvPr>
                <p:cNvSpPr txBox="1">
                  <a:spLocks noRot="1" noChangeAspect="1" noMove="1" noResize="1" noEditPoints="1" noAdjustHandles="1" noChangeArrowheads="1" noChangeShapeType="1" noTextEdit="1"/>
                </p:cNvSpPr>
                <p:nvPr/>
              </p:nvSpPr>
              <p:spPr>
                <a:xfrm>
                  <a:off x="6986674" y="3932805"/>
                  <a:ext cx="280226" cy="276650"/>
                </a:xfrm>
                <a:prstGeom prst="rect">
                  <a:avLst/>
                </a:prstGeom>
                <a:blipFill>
                  <a:blip r:embed="rId18"/>
                  <a:stretch>
                    <a:fillRect/>
                  </a:stretch>
                </a:blipFill>
              </p:spPr>
              <p:txBody>
                <a:bodyPr/>
                <a:lstStyle/>
                <a:p>
                  <a:r>
                    <a:rPr lang="ja-JP" altLang="en-US">
                      <a:noFill/>
                    </a:rPr>
                    <a:t> </a:t>
                  </a:r>
                </a:p>
              </p:txBody>
            </p:sp>
          </mc:Fallback>
        </mc:AlternateContent>
        <p:grpSp>
          <p:nvGrpSpPr>
            <p:cNvPr id="151" name="グループ化 150">
              <a:extLst>
                <a:ext uri="{FF2B5EF4-FFF2-40B4-BE49-F238E27FC236}">
                  <a16:creationId xmlns:a16="http://schemas.microsoft.com/office/drawing/2014/main" id="{33B88966-0510-8439-2F31-17436C2A1A8E}"/>
                </a:ext>
              </a:extLst>
            </p:cNvPr>
            <p:cNvGrpSpPr/>
            <p:nvPr/>
          </p:nvGrpSpPr>
          <p:grpSpPr>
            <a:xfrm>
              <a:off x="6605663" y="4114398"/>
              <a:ext cx="731986" cy="365103"/>
              <a:chOff x="6509521" y="1986457"/>
              <a:chExt cx="731986" cy="365103"/>
            </a:xfrm>
            <a:solidFill>
              <a:srgbClr val="7030A0"/>
            </a:solidFill>
          </p:grpSpPr>
          <p:sp>
            <p:nvSpPr>
              <p:cNvPr id="159" name="正方形/長方形 158">
                <a:extLst>
                  <a:ext uri="{FF2B5EF4-FFF2-40B4-BE49-F238E27FC236}">
                    <a16:creationId xmlns:a16="http://schemas.microsoft.com/office/drawing/2014/main" id="{C53B482D-66E7-8676-DA4D-51990BFFBA86}"/>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60" name="グループ化 159">
                <a:extLst>
                  <a:ext uri="{FF2B5EF4-FFF2-40B4-BE49-F238E27FC236}">
                    <a16:creationId xmlns:a16="http://schemas.microsoft.com/office/drawing/2014/main" id="{B6C00AB5-8A74-676A-4A0B-29B8861FC104}"/>
                  </a:ext>
                </a:extLst>
              </p:cNvPr>
              <p:cNvGrpSpPr/>
              <p:nvPr/>
            </p:nvGrpSpPr>
            <p:grpSpPr>
              <a:xfrm>
                <a:off x="6510602" y="1986457"/>
                <a:ext cx="730905" cy="272379"/>
                <a:chOff x="6510602" y="1986457"/>
                <a:chExt cx="730905" cy="272379"/>
              </a:xfrm>
              <a:grpFill/>
            </p:grpSpPr>
            <p:sp>
              <p:nvSpPr>
                <p:cNvPr id="161" name="平行四辺形 160">
                  <a:extLst>
                    <a:ext uri="{FF2B5EF4-FFF2-40B4-BE49-F238E27FC236}">
                      <a16:creationId xmlns:a16="http://schemas.microsoft.com/office/drawing/2014/main" id="{CEAA73FA-8D55-589C-F4BF-DDC082711E9D}"/>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62" name="平行四辺形 161">
                  <a:extLst>
                    <a:ext uri="{FF2B5EF4-FFF2-40B4-BE49-F238E27FC236}">
                      <a16:creationId xmlns:a16="http://schemas.microsoft.com/office/drawing/2014/main" id="{B089A177-019B-83EE-B231-6372DDAF1FF3}"/>
                    </a:ext>
                  </a:extLst>
                </p:cNvPr>
                <p:cNvSpPr/>
                <p:nvPr/>
              </p:nvSpPr>
              <p:spPr>
                <a:xfrm rot="8113960">
                  <a:off x="6904611"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52" name="テキスト ボックス 151">
                  <a:extLst>
                    <a:ext uri="{FF2B5EF4-FFF2-40B4-BE49-F238E27FC236}">
                      <a16:creationId xmlns:a16="http://schemas.microsoft.com/office/drawing/2014/main" id="{C68D5647-FDC8-F9B7-3DC6-BB7B3CA0F6DE}"/>
                    </a:ext>
                  </a:extLst>
                </p:cNvPr>
                <p:cNvSpPr txBox="1"/>
                <p:nvPr/>
              </p:nvSpPr>
              <p:spPr>
                <a:xfrm>
                  <a:off x="6730200" y="4208450"/>
                  <a:ext cx="280226" cy="2766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𝒛</m:t>
                        </m:r>
                      </m:oMath>
                    </m:oMathPara>
                  </a14:m>
                  <a:endParaRPr lang="ja-JP" altLang="en-US" sz="2342" b="1" dirty="0"/>
                </a:p>
              </p:txBody>
            </p:sp>
          </mc:Choice>
          <mc:Fallback xmlns="">
            <p:sp>
              <p:nvSpPr>
                <p:cNvPr id="228" name="テキスト ボックス 227">
                  <a:extLst>
                    <a:ext uri="{FF2B5EF4-FFF2-40B4-BE49-F238E27FC236}">
                      <a16:creationId xmlns:a16="http://schemas.microsoft.com/office/drawing/2014/main" id="{27110CCA-6E60-61F5-CD44-20E7A7446B59}"/>
                    </a:ext>
                  </a:extLst>
                </p:cNvPr>
                <p:cNvSpPr txBox="1">
                  <a:spLocks noRot="1" noChangeAspect="1" noMove="1" noResize="1" noEditPoints="1" noAdjustHandles="1" noChangeArrowheads="1" noChangeShapeType="1" noTextEdit="1"/>
                </p:cNvSpPr>
                <p:nvPr/>
              </p:nvSpPr>
              <p:spPr>
                <a:xfrm>
                  <a:off x="6730200" y="4208450"/>
                  <a:ext cx="280226" cy="276650"/>
                </a:xfrm>
                <a:prstGeom prst="rect">
                  <a:avLst/>
                </a:prstGeom>
                <a:blipFill>
                  <a:blip r:embed="rId19"/>
                  <a:stretch>
                    <a:fillRect/>
                  </a:stretch>
                </a:blipFill>
              </p:spPr>
              <p:txBody>
                <a:bodyPr/>
                <a:lstStyle/>
                <a:p>
                  <a:r>
                    <a:rPr lang="ja-JP" altLang="en-US">
                      <a:noFill/>
                    </a:rPr>
                    <a:t> </a:t>
                  </a:r>
                </a:p>
              </p:txBody>
            </p:sp>
          </mc:Fallback>
        </mc:AlternateContent>
        <p:grpSp>
          <p:nvGrpSpPr>
            <p:cNvPr id="153" name="グループ化 152">
              <a:extLst>
                <a:ext uri="{FF2B5EF4-FFF2-40B4-BE49-F238E27FC236}">
                  <a16:creationId xmlns:a16="http://schemas.microsoft.com/office/drawing/2014/main" id="{57F63949-D9F0-861A-D750-0B2DE414BE30}"/>
                </a:ext>
              </a:extLst>
            </p:cNvPr>
            <p:cNvGrpSpPr/>
            <p:nvPr/>
          </p:nvGrpSpPr>
          <p:grpSpPr>
            <a:xfrm>
              <a:off x="6375848" y="4395945"/>
              <a:ext cx="726492" cy="365103"/>
              <a:chOff x="6509521" y="1986457"/>
              <a:chExt cx="726492" cy="365103"/>
            </a:xfrm>
            <a:solidFill>
              <a:srgbClr val="7030A0"/>
            </a:solidFill>
          </p:grpSpPr>
          <p:sp>
            <p:nvSpPr>
              <p:cNvPr id="155" name="正方形/長方形 154">
                <a:extLst>
                  <a:ext uri="{FF2B5EF4-FFF2-40B4-BE49-F238E27FC236}">
                    <a16:creationId xmlns:a16="http://schemas.microsoft.com/office/drawing/2014/main" id="{C8638CCE-0F91-3B5E-B7BE-7B639F9F9113}"/>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56" name="グループ化 155">
                <a:extLst>
                  <a:ext uri="{FF2B5EF4-FFF2-40B4-BE49-F238E27FC236}">
                    <a16:creationId xmlns:a16="http://schemas.microsoft.com/office/drawing/2014/main" id="{7472CE30-7F6F-86B8-1920-416361B1CE5E}"/>
                  </a:ext>
                </a:extLst>
              </p:cNvPr>
              <p:cNvGrpSpPr/>
              <p:nvPr/>
            </p:nvGrpSpPr>
            <p:grpSpPr>
              <a:xfrm>
                <a:off x="6510602" y="1986457"/>
                <a:ext cx="725411" cy="272379"/>
                <a:chOff x="6510602" y="1986457"/>
                <a:chExt cx="725411" cy="272379"/>
              </a:xfrm>
              <a:grpFill/>
            </p:grpSpPr>
            <p:sp>
              <p:nvSpPr>
                <p:cNvPr id="157" name="平行四辺形 156">
                  <a:extLst>
                    <a:ext uri="{FF2B5EF4-FFF2-40B4-BE49-F238E27FC236}">
                      <a16:creationId xmlns:a16="http://schemas.microsoft.com/office/drawing/2014/main" id="{642B9799-F62B-7F8C-7D8C-38EC21C4F840}"/>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58" name="平行四辺形 157">
                  <a:extLst>
                    <a:ext uri="{FF2B5EF4-FFF2-40B4-BE49-F238E27FC236}">
                      <a16:creationId xmlns:a16="http://schemas.microsoft.com/office/drawing/2014/main" id="{48949338-0319-4407-9785-DE0FCFD8B073}"/>
                    </a:ext>
                  </a:extLst>
                </p:cNvPr>
                <p:cNvSpPr/>
                <p:nvPr/>
              </p:nvSpPr>
              <p:spPr>
                <a:xfrm rot="8113960">
                  <a:off x="6899117"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p:sp>
          <p:nvSpPr>
            <p:cNvPr id="154" name="テキスト ボックス 153">
              <a:extLst>
                <a:ext uri="{FF2B5EF4-FFF2-40B4-BE49-F238E27FC236}">
                  <a16:creationId xmlns:a16="http://schemas.microsoft.com/office/drawing/2014/main" id="{579D1002-0154-8479-C031-37AD93852522}"/>
                </a:ext>
              </a:extLst>
            </p:cNvPr>
            <p:cNvSpPr txBox="1"/>
            <p:nvPr/>
          </p:nvSpPr>
          <p:spPr>
            <a:xfrm>
              <a:off x="6500385" y="4471669"/>
              <a:ext cx="273203" cy="276650"/>
            </a:xfrm>
            <a:prstGeom prst="rect">
              <a:avLst/>
            </a:prstGeom>
            <a:noFill/>
          </p:spPr>
          <p:txBody>
            <a:bodyPr wrap="square">
              <a:spAutoFit/>
            </a:bodyPr>
            <a:lstStyle/>
            <a:p>
              <a:r>
                <a:rPr lang="en-US" altLang="ja-JP" sz="1561" b="1" dirty="0">
                  <a:latin typeface="Times New Roman" panose="02020603050405020304" pitchFamily="18" charset="0"/>
                  <a:cs typeface="Times New Roman" panose="02020603050405020304" pitchFamily="18" charset="0"/>
                </a:rPr>
                <a:t>z</a:t>
              </a:r>
              <a:endParaRPr lang="ja-JP" altLang="en-US" sz="1561" b="1" dirty="0">
                <a:latin typeface="Times New Roman" panose="02020603050405020304" pitchFamily="18" charset="0"/>
                <a:cs typeface="Times New Roman" panose="02020603050405020304" pitchFamily="18" charset="0"/>
              </a:endParaRPr>
            </a:p>
          </p:txBody>
        </p:sp>
      </p:grpSp>
      <p:sp>
        <p:nvSpPr>
          <p:cNvPr id="167" name="矢印: 右 166">
            <a:extLst>
              <a:ext uri="{FF2B5EF4-FFF2-40B4-BE49-F238E27FC236}">
                <a16:creationId xmlns:a16="http://schemas.microsoft.com/office/drawing/2014/main" id="{626170CC-B144-A1AC-D665-02F11CB0DA72}"/>
              </a:ext>
            </a:extLst>
          </p:cNvPr>
          <p:cNvSpPr/>
          <p:nvPr/>
        </p:nvSpPr>
        <p:spPr>
          <a:xfrm>
            <a:off x="5233419" y="2262677"/>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8" name="矢印: 右 167">
            <a:extLst>
              <a:ext uri="{FF2B5EF4-FFF2-40B4-BE49-F238E27FC236}">
                <a16:creationId xmlns:a16="http://schemas.microsoft.com/office/drawing/2014/main" id="{F7033F72-C1D4-E698-4CA4-A38518FFFAC8}"/>
              </a:ext>
            </a:extLst>
          </p:cNvPr>
          <p:cNvSpPr/>
          <p:nvPr/>
        </p:nvSpPr>
        <p:spPr>
          <a:xfrm>
            <a:off x="7297778" y="2269345"/>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9" name="矢印: 右 168">
            <a:extLst>
              <a:ext uri="{FF2B5EF4-FFF2-40B4-BE49-F238E27FC236}">
                <a16:creationId xmlns:a16="http://schemas.microsoft.com/office/drawing/2014/main" id="{7380D7E9-8E16-E716-BDC6-F5CBF9F931D3}"/>
              </a:ext>
            </a:extLst>
          </p:cNvPr>
          <p:cNvSpPr/>
          <p:nvPr/>
        </p:nvSpPr>
        <p:spPr>
          <a:xfrm rot="10800000">
            <a:off x="4293573" y="4411903"/>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70" name="矢印: 右 169">
            <a:extLst>
              <a:ext uri="{FF2B5EF4-FFF2-40B4-BE49-F238E27FC236}">
                <a16:creationId xmlns:a16="http://schemas.microsoft.com/office/drawing/2014/main" id="{B5FCC07C-B32B-3A73-0AD7-4B92489FB54D}"/>
              </a:ext>
            </a:extLst>
          </p:cNvPr>
          <p:cNvSpPr/>
          <p:nvPr/>
        </p:nvSpPr>
        <p:spPr>
          <a:xfrm rot="10800000">
            <a:off x="7009875" y="4414652"/>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1" name="テキスト ボックス 170">
            <a:extLst>
              <a:ext uri="{FF2B5EF4-FFF2-40B4-BE49-F238E27FC236}">
                <a16:creationId xmlns:a16="http://schemas.microsoft.com/office/drawing/2014/main" id="{B5A7C1EF-800E-A7D7-D2B7-87F5434C77F5}"/>
              </a:ext>
            </a:extLst>
          </p:cNvPr>
          <p:cNvSpPr txBox="1"/>
          <p:nvPr/>
        </p:nvSpPr>
        <p:spPr>
          <a:xfrm>
            <a:off x="3463894" y="2995498"/>
            <a:ext cx="1462368" cy="338554"/>
          </a:xfrm>
          <a:prstGeom prst="rect">
            <a:avLst/>
          </a:prstGeom>
          <a:noFill/>
        </p:spPr>
        <p:txBody>
          <a:bodyPr wrap="square" rtlCol="0">
            <a:spAutoFit/>
          </a:bodyPr>
          <a:lstStyle/>
          <a:p>
            <a:pPr algn="ctr"/>
            <a:r>
              <a:rPr lang="ja-JP" altLang="en-US" sz="1600" dirty="0"/>
              <a:t>特徴ベクトル</a:t>
            </a:r>
          </a:p>
        </p:txBody>
      </p:sp>
      <mc:AlternateContent xmlns:mc="http://schemas.openxmlformats.org/markup-compatibility/2006" xmlns:a14="http://schemas.microsoft.com/office/drawing/2010/main">
        <mc:Choice Requires="a14">
          <p:sp>
            <p:nvSpPr>
              <p:cNvPr id="172" name="テキスト ボックス 171">
                <a:extLst>
                  <a:ext uri="{FF2B5EF4-FFF2-40B4-BE49-F238E27FC236}">
                    <a16:creationId xmlns:a16="http://schemas.microsoft.com/office/drawing/2014/main" id="{B8C26C5F-BB3B-7A79-0653-D3DC4E704A4D}"/>
                  </a:ext>
                </a:extLst>
              </p:cNvPr>
              <p:cNvSpPr txBox="1"/>
              <p:nvPr/>
            </p:nvSpPr>
            <p:spPr>
              <a:xfrm>
                <a:off x="5461207" y="2989214"/>
                <a:ext cx="2050715" cy="344838"/>
              </a:xfrm>
              <a:prstGeom prst="rect">
                <a:avLst/>
              </a:prstGeom>
              <a:noFill/>
            </p:spPr>
            <p:txBody>
              <a:bodyPr wrap="square" rtlCol="0">
                <a:spAutoFit/>
              </a:bodyPr>
              <a:lstStyle/>
              <a:p>
                <a:pPr algn="ctr"/>
                <a:r>
                  <a:rPr lang="en-US" altLang="ja-JP" sz="1641" dirty="0"/>
                  <a:t> </a:t>
                </a:r>
                <a14:m>
                  <m:oMath xmlns:m="http://schemas.openxmlformats.org/officeDocument/2006/math">
                    <m:r>
                      <a:rPr lang="en-US" altLang="ja-JP" sz="1641" i="1" smtClean="0">
                        <a:latin typeface="Cambria Math" panose="02040503050406030204" pitchFamily="18" charset="0"/>
                      </a:rPr>
                      <m:t>𝑀</m:t>
                    </m:r>
                  </m:oMath>
                </a14:m>
                <a:r>
                  <a:rPr lang="ja-JP" altLang="en-US" sz="1641" dirty="0"/>
                  <a:t>個のサブベクトル</a:t>
                </a:r>
              </a:p>
            </p:txBody>
          </p:sp>
        </mc:Choice>
        <mc:Fallback xmlns="">
          <p:sp>
            <p:nvSpPr>
              <p:cNvPr id="172" name="テキスト ボックス 171">
                <a:extLst>
                  <a:ext uri="{FF2B5EF4-FFF2-40B4-BE49-F238E27FC236}">
                    <a16:creationId xmlns:a16="http://schemas.microsoft.com/office/drawing/2014/main" id="{B8C26C5F-BB3B-7A79-0653-D3DC4E704A4D}"/>
                  </a:ext>
                </a:extLst>
              </p:cNvPr>
              <p:cNvSpPr txBox="1">
                <a:spLocks noRot="1" noChangeAspect="1" noMove="1" noResize="1" noEditPoints="1" noAdjustHandles="1" noChangeArrowheads="1" noChangeShapeType="1" noTextEdit="1"/>
              </p:cNvSpPr>
              <p:nvPr/>
            </p:nvSpPr>
            <p:spPr>
              <a:xfrm>
                <a:off x="5461207" y="2989214"/>
                <a:ext cx="2050715" cy="344838"/>
              </a:xfrm>
              <a:prstGeom prst="rect">
                <a:avLst/>
              </a:prstGeom>
              <a:blipFill>
                <a:blip r:embed="rId20"/>
                <a:stretch>
                  <a:fillRect t="-7018" b="-21053"/>
                </a:stretch>
              </a:blipFill>
            </p:spPr>
            <p:txBody>
              <a:bodyPr/>
              <a:lstStyle/>
              <a:p>
                <a:r>
                  <a:rPr lang="ja-JP" altLang="en-US">
                    <a:noFill/>
                  </a:rPr>
                  <a:t> </a:t>
                </a:r>
              </a:p>
            </p:txBody>
          </p:sp>
        </mc:Fallback>
      </mc:AlternateContent>
      <p:sp>
        <p:nvSpPr>
          <p:cNvPr id="173" name="テキスト ボックス 172">
            <a:extLst>
              <a:ext uri="{FF2B5EF4-FFF2-40B4-BE49-F238E27FC236}">
                <a16:creationId xmlns:a16="http://schemas.microsoft.com/office/drawing/2014/main" id="{3E868710-C451-ABF4-FA1E-A151C6C58F79}"/>
              </a:ext>
            </a:extLst>
          </p:cNvPr>
          <p:cNvSpPr txBox="1"/>
          <p:nvPr/>
        </p:nvSpPr>
        <p:spPr>
          <a:xfrm>
            <a:off x="4905894" y="5207847"/>
            <a:ext cx="2148342" cy="386492"/>
          </a:xfrm>
          <a:prstGeom prst="rect">
            <a:avLst/>
          </a:prstGeom>
          <a:noFill/>
        </p:spPr>
        <p:txBody>
          <a:bodyPr wrap="square" rtlCol="0">
            <a:spAutoFit/>
          </a:bodyPr>
          <a:lstStyle/>
          <a:p>
            <a:pPr algn="ctr"/>
            <a:r>
              <a:rPr lang="ja-JP" altLang="en-US" sz="1847" dirty="0"/>
              <a:t>量子化ベクトル</a:t>
            </a:r>
          </a:p>
        </p:txBody>
      </p:sp>
      <p:cxnSp>
        <p:nvCxnSpPr>
          <p:cNvPr id="174" name="直線矢印コネクタ 173">
            <a:extLst>
              <a:ext uri="{FF2B5EF4-FFF2-40B4-BE49-F238E27FC236}">
                <a16:creationId xmlns:a16="http://schemas.microsoft.com/office/drawing/2014/main" id="{606FCFE4-DF2A-76DC-5F01-610EEA45D2B6}"/>
              </a:ext>
            </a:extLst>
          </p:cNvPr>
          <p:cNvCxnSpPr>
            <a:cxnSpLocks/>
          </p:cNvCxnSpPr>
          <p:nvPr/>
        </p:nvCxnSpPr>
        <p:spPr>
          <a:xfrm flipH="1">
            <a:off x="2823801" y="2955194"/>
            <a:ext cx="610438" cy="748493"/>
          </a:xfrm>
          <a:prstGeom prst="straightConnector1">
            <a:avLst/>
          </a:prstGeom>
          <a:ln w="9525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5" name="テキスト ボックス 174">
            <a:extLst>
              <a:ext uri="{FF2B5EF4-FFF2-40B4-BE49-F238E27FC236}">
                <a16:creationId xmlns:a16="http://schemas.microsoft.com/office/drawing/2014/main" id="{96005E6C-55D0-E239-EA99-3F46022DCDB9}"/>
              </a:ext>
            </a:extLst>
          </p:cNvPr>
          <p:cNvSpPr txBox="1"/>
          <p:nvPr/>
        </p:nvSpPr>
        <p:spPr>
          <a:xfrm>
            <a:off x="499893" y="3414259"/>
            <a:ext cx="1393195" cy="344838"/>
          </a:xfrm>
          <a:prstGeom prst="rect">
            <a:avLst/>
          </a:prstGeom>
          <a:noFill/>
        </p:spPr>
        <p:txBody>
          <a:bodyPr wrap="square" rtlCol="0">
            <a:spAutoFit/>
          </a:bodyPr>
          <a:lstStyle/>
          <a:p>
            <a:pPr algn="ctr"/>
            <a:r>
              <a:rPr lang="ja-JP" altLang="en-US" sz="1641" dirty="0"/>
              <a:t>水増し画像</a:t>
            </a:r>
            <a:endParaRPr lang="en-US" altLang="ja-JP" sz="1641" dirty="0"/>
          </a:p>
        </p:txBody>
      </p:sp>
      <p:sp>
        <p:nvSpPr>
          <p:cNvPr id="176" name="フローチャート: 結合子 175">
            <a:extLst>
              <a:ext uri="{FF2B5EF4-FFF2-40B4-BE49-F238E27FC236}">
                <a16:creationId xmlns:a16="http://schemas.microsoft.com/office/drawing/2014/main" id="{32C33E0B-2698-EAC4-C951-25192CB5A27E}"/>
              </a:ext>
            </a:extLst>
          </p:cNvPr>
          <p:cNvSpPr/>
          <p:nvPr/>
        </p:nvSpPr>
        <p:spPr>
          <a:xfrm>
            <a:off x="8986308" y="2730336"/>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7" name="フローチャート: 結合子 176">
            <a:extLst>
              <a:ext uri="{FF2B5EF4-FFF2-40B4-BE49-F238E27FC236}">
                <a16:creationId xmlns:a16="http://schemas.microsoft.com/office/drawing/2014/main" id="{8413708B-39CC-9BA5-4C17-DD54AE25BA0C}"/>
              </a:ext>
            </a:extLst>
          </p:cNvPr>
          <p:cNvSpPr/>
          <p:nvPr/>
        </p:nvSpPr>
        <p:spPr>
          <a:xfrm>
            <a:off x="9945619" y="3599452"/>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8" name="フローチャート: 結合子 177">
            <a:extLst>
              <a:ext uri="{FF2B5EF4-FFF2-40B4-BE49-F238E27FC236}">
                <a16:creationId xmlns:a16="http://schemas.microsoft.com/office/drawing/2014/main" id="{6B7A54A8-CF70-2A2A-FFED-22C8C15EE50A}"/>
              </a:ext>
            </a:extLst>
          </p:cNvPr>
          <p:cNvSpPr/>
          <p:nvPr/>
        </p:nvSpPr>
        <p:spPr>
          <a:xfrm>
            <a:off x="8584468" y="3576800"/>
            <a:ext cx="50843" cy="47766"/>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9" name="フローチャート: 結合子 178">
            <a:extLst>
              <a:ext uri="{FF2B5EF4-FFF2-40B4-BE49-F238E27FC236}">
                <a16:creationId xmlns:a16="http://schemas.microsoft.com/office/drawing/2014/main" id="{280B019E-2D6A-8A30-0610-68D49D5AB311}"/>
              </a:ext>
            </a:extLst>
          </p:cNvPr>
          <p:cNvSpPr/>
          <p:nvPr/>
        </p:nvSpPr>
        <p:spPr>
          <a:xfrm>
            <a:off x="9291112" y="3138592"/>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0" name="フローチャート: 結合子 179">
            <a:extLst>
              <a:ext uri="{FF2B5EF4-FFF2-40B4-BE49-F238E27FC236}">
                <a16:creationId xmlns:a16="http://schemas.microsoft.com/office/drawing/2014/main" id="{24FFE52D-4D7F-AAE2-21C4-8EF79F22C5CD}"/>
              </a:ext>
            </a:extLst>
          </p:cNvPr>
          <p:cNvSpPr/>
          <p:nvPr/>
        </p:nvSpPr>
        <p:spPr>
          <a:xfrm>
            <a:off x="9878734" y="3553427"/>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1" name="フローチャート: 結合子 180">
            <a:extLst>
              <a:ext uri="{FF2B5EF4-FFF2-40B4-BE49-F238E27FC236}">
                <a16:creationId xmlns:a16="http://schemas.microsoft.com/office/drawing/2014/main" id="{1933A507-571B-7398-F624-37ED814FBDA7}"/>
              </a:ext>
            </a:extLst>
          </p:cNvPr>
          <p:cNvSpPr/>
          <p:nvPr/>
        </p:nvSpPr>
        <p:spPr>
          <a:xfrm>
            <a:off x="9192578" y="4629950"/>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2" name="フローチャート: 結合子 181">
            <a:extLst>
              <a:ext uri="{FF2B5EF4-FFF2-40B4-BE49-F238E27FC236}">
                <a16:creationId xmlns:a16="http://schemas.microsoft.com/office/drawing/2014/main" id="{16F29D11-8924-F995-6DF1-CAF8C09A85B2}"/>
              </a:ext>
            </a:extLst>
          </p:cNvPr>
          <p:cNvSpPr/>
          <p:nvPr/>
        </p:nvSpPr>
        <p:spPr>
          <a:xfrm>
            <a:off x="8872569" y="3506183"/>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mc:AlternateContent xmlns:mc="http://schemas.openxmlformats.org/markup-compatibility/2006" xmlns:a14="http://schemas.microsoft.com/office/drawing/2010/main">
        <mc:Choice Requires="a14">
          <p:sp>
            <p:nvSpPr>
              <p:cNvPr id="183" name="テキスト ボックス 182">
                <a:extLst>
                  <a:ext uri="{FF2B5EF4-FFF2-40B4-BE49-F238E27FC236}">
                    <a16:creationId xmlns:a16="http://schemas.microsoft.com/office/drawing/2014/main" id="{D992ADDF-4927-146E-514F-588B57F11DA4}"/>
                  </a:ext>
                </a:extLst>
              </p:cNvPr>
              <p:cNvSpPr txBox="1"/>
              <p:nvPr/>
            </p:nvSpPr>
            <p:spPr>
              <a:xfrm>
                <a:off x="4632527" y="1386376"/>
                <a:ext cx="2016711" cy="597343"/>
              </a:xfrm>
              <a:prstGeom prst="rect">
                <a:avLst/>
              </a:prstGeom>
              <a:noFill/>
            </p:spPr>
            <p:txBody>
              <a:bodyPr wrap="square" rtlCol="0">
                <a:spAutoFit/>
              </a:bodyPr>
              <a:lstStyle/>
              <a:p>
                <a:pPr algn="ctr"/>
                <a14:m>
                  <m:oMath xmlns:m="http://schemas.openxmlformats.org/officeDocument/2006/math">
                    <m:r>
                      <a:rPr lang="en-US" altLang="ja-JP" sz="1641" i="1" dirty="0">
                        <a:latin typeface="Cambria Math" panose="02040503050406030204" pitchFamily="18" charset="0"/>
                      </a:rPr>
                      <m:t>𝑋</m:t>
                    </m:r>
                  </m:oMath>
                </a14:m>
                <a:r>
                  <a:rPr lang="ja-JP" altLang="en-US" sz="1641" dirty="0"/>
                  <a:t>を</a:t>
                </a:r>
                <a14:m>
                  <m:oMath xmlns:m="http://schemas.openxmlformats.org/officeDocument/2006/math">
                    <m:r>
                      <a:rPr lang="en-US" altLang="ja-JP" sz="1641" i="1">
                        <a:latin typeface="Cambria Math" panose="02040503050406030204" pitchFamily="18" charset="0"/>
                      </a:rPr>
                      <m:t>𝑀</m:t>
                    </m:r>
                    <m:r>
                      <a:rPr lang="ja-JP" altLang="en-US" sz="1641" i="1">
                        <a:latin typeface="Cambria Math" panose="02040503050406030204" pitchFamily="18" charset="0"/>
                      </a:rPr>
                      <m:t>個</m:t>
                    </m:r>
                  </m:oMath>
                </a14:m>
                <a:r>
                  <a:rPr lang="ja-JP" altLang="en-US" sz="1641" dirty="0"/>
                  <a:t>の</a:t>
                </a:r>
                <a:br>
                  <a:rPr lang="en-US" altLang="ja-JP" sz="1641" dirty="0"/>
                </a:br>
                <a:r>
                  <a:rPr lang="ja-JP" altLang="en-US" sz="1641" dirty="0"/>
                  <a:t>サブベクトルに分割</a:t>
                </a:r>
              </a:p>
            </p:txBody>
          </p:sp>
        </mc:Choice>
        <mc:Fallback xmlns="">
          <p:sp>
            <p:nvSpPr>
              <p:cNvPr id="183" name="テキスト ボックス 182">
                <a:extLst>
                  <a:ext uri="{FF2B5EF4-FFF2-40B4-BE49-F238E27FC236}">
                    <a16:creationId xmlns:a16="http://schemas.microsoft.com/office/drawing/2014/main" id="{D992ADDF-4927-146E-514F-588B57F11DA4}"/>
                  </a:ext>
                </a:extLst>
              </p:cNvPr>
              <p:cNvSpPr txBox="1">
                <a:spLocks noRot="1" noChangeAspect="1" noMove="1" noResize="1" noEditPoints="1" noAdjustHandles="1" noChangeArrowheads="1" noChangeShapeType="1" noTextEdit="1"/>
              </p:cNvSpPr>
              <p:nvPr/>
            </p:nvSpPr>
            <p:spPr>
              <a:xfrm>
                <a:off x="4632527" y="1386376"/>
                <a:ext cx="2016711" cy="597343"/>
              </a:xfrm>
              <a:prstGeom prst="rect">
                <a:avLst/>
              </a:prstGeom>
              <a:blipFill>
                <a:blip r:embed="rId21"/>
                <a:stretch>
                  <a:fillRect t="-4082" b="-12245"/>
                </a:stretch>
              </a:blipFill>
            </p:spPr>
            <p:txBody>
              <a:bodyPr/>
              <a:lstStyle/>
              <a:p>
                <a:r>
                  <a:rPr lang="ja-JP" altLang="en-US">
                    <a:noFill/>
                  </a:rPr>
                  <a:t> </a:t>
                </a:r>
              </a:p>
            </p:txBody>
          </p:sp>
        </mc:Fallback>
      </mc:AlternateContent>
      <p:sp>
        <p:nvSpPr>
          <p:cNvPr id="184" name="テキスト ボックス 183">
            <a:extLst>
              <a:ext uri="{FF2B5EF4-FFF2-40B4-BE49-F238E27FC236}">
                <a16:creationId xmlns:a16="http://schemas.microsoft.com/office/drawing/2014/main" id="{124C2762-A517-D308-38CE-DD35DC7D1714}"/>
              </a:ext>
            </a:extLst>
          </p:cNvPr>
          <p:cNvSpPr txBox="1"/>
          <p:nvPr/>
        </p:nvSpPr>
        <p:spPr>
          <a:xfrm rot="10800000" flipH="1" flipV="1">
            <a:off x="9774965" y="2981094"/>
            <a:ext cx="540866" cy="386492"/>
          </a:xfrm>
          <a:prstGeom prst="rect">
            <a:avLst/>
          </a:prstGeom>
          <a:noFill/>
        </p:spPr>
        <p:txBody>
          <a:bodyPr wrap="square" rtlCol="0">
            <a:spAutoFit/>
          </a:bodyPr>
          <a:lstStyle/>
          <a:p>
            <a:r>
              <a:rPr lang="ja-JP" altLang="en-US" sz="1847" dirty="0"/>
              <a:t>・・・</a:t>
            </a:r>
          </a:p>
        </p:txBody>
      </p:sp>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8FD558FA-40BB-5557-F5D0-A784E9005507}"/>
                  </a:ext>
                </a:extLst>
              </p:cNvPr>
              <p:cNvSpPr txBox="1"/>
              <p:nvPr/>
            </p:nvSpPr>
            <p:spPr>
              <a:xfrm>
                <a:off x="8993125" y="4634650"/>
                <a:ext cx="2077016" cy="376578"/>
              </a:xfrm>
              <a:prstGeom prst="rect">
                <a:avLst/>
              </a:prstGeom>
              <a:noFill/>
            </p:spPr>
            <p:txBody>
              <a:bodyPr wrap="square" rtlCol="0">
                <a:spAutoFit/>
              </a:bodyPr>
              <a:lstStyle/>
              <a:p>
                <a:pPr algn="ctr"/>
                <a:r>
                  <a:rPr lang="en-US" altLang="ja-JP" sz="1847" dirty="0"/>
                  <a:t> </a:t>
                </a:r>
                <a14:m>
                  <m:oMath xmlns:m="http://schemas.openxmlformats.org/officeDocument/2006/math">
                    <m:r>
                      <a:rPr lang="en-US" altLang="ja-JP" sz="1847" b="0" i="1" smtClean="0">
                        <a:latin typeface="Cambria Math" panose="02040503050406030204" pitchFamily="18" charset="0"/>
                      </a:rPr>
                      <m:t>𝑀</m:t>
                    </m:r>
                    <m:r>
                      <a:rPr lang="ja-JP" altLang="en-US" sz="1847" i="1">
                        <a:latin typeface="Cambria Math" panose="02040503050406030204" pitchFamily="18" charset="0"/>
                      </a:rPr>
                      <m:t>個</m:t>
                    </m:r>
                  </m:oMath>
                </a14:m>
                <a:r>
                  <a:rPr lang="ja-JP" altLang="en-US" sz="1847" dirty="0"/>
                  <a:t>のコードブック</a:t>
                </a:r>
              </a:p>
            </p:txBody>
          </p:sp>
        </mc:Choice>
        <mc:Fallback xmlns="">
          <p:sp>
            <p:nvSpPr>
              <p:cNvPr id="185" name="テキスト ボックス 184">
                <a:extLst>
                  <a:ext uri="{FF2B5EF4-FFF2-40B4-BE49-F238E27FC236}">
                    <a16:creationId xmlns:a16="http://schemas.microsoft.com/office/drawing/2014/main" id="{8FD558FA-40BB-5557-F5D0-A784E9005507}"/>
                  </a:ext>
                </a:extLst>
              </p:cNvPr>
              <p:cNvSpPr txBox="1">
                <a:spLocks noRot="1" noChangeAspect="1" noMove="1" noResize="1" noEditPoints="1" noAdjustHandles="1" noChangeArrowheads="1" noChangeShapeType="1" noTextEdit="1"/>
              </p:cNvSpPr>
              <p:nvPr/>
            </p:nvSpPr>
            <p:spPr>
              <a:xfrm>
                <a:off x="8993125" y="4634650"/>
                <a:ext cx="2077016" cy="376578"/>
              </a:xfrm>
              <a:prstGeom prst="rect">
                <a:avLst/>
              </a:prstGeom>
              <a:blipFill>
                <a:blip r:embed="rId22"/>
                <a:stretch>
                  <a:fillRect t="-9677" r="-2053" b="-20968"/>
                </a:stretch>
              </a:blipFill>
            </p:spPr>
            <p:txBody>
              <a:bodyPr/>
              <a:lstStyle/>
              <a:p>
                <a:r>
                  <a:rPr lang="ja-JP" altLang="en-US">
                    <a:noFill/>
                  </a:rPr>
                  <a:t> </a:t>
                </a:r>
              </a:p>
            </p:txBody>
          </p:sp>
        </mc:Fallback>
      </mc:AlternateContent>
      <p:cxnSp>
        <p:nvCxnSpPr>
          <p:cNvPr id="186" name="直線矢印コネクタ 185">
            <a:extLst>
              <a:ext uri="{FF2B5EF4-FFF2-40B4-BE49-F238E27FC236}">
                <a16:creationId xmlns:a16="http://schemas.microsoft.com/office/drawing/2014/main" id="{5E85B3AE-23B4-EF94-D23F-8845F2D5B89B}"/>
              </a:ext>
            </a:extLst>
          </p:cNvPr>
          <p:cNvCxnSpPr>
            <a:cxnSpLocks/>
          </p:cNvCxnSpPr>
          <p:nvPr/>
        </p:nvCxnSpPr>
        <p:spPr>
          <a:xfrm flipH="1" flipV="1">
            <a:off x="10873254" y="3291621"/>
            <a:ext cx="231811" cy="35465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27320403-95BF-56FF-1A2D-0D3E1246A0A6}"/>
              </a:ext>
            </a:extLst>
          </p:cNvPr>
          <p:cNvSpPr txBox="1"/>
          <p:nvPr/>
        </p:nvSpPr>
        <p:spPr>
          <a:xfrm>
            <a:off x="8072691" y="1655880"/>
            <a:ext cx="3886408" cy="597343"/>
          </a:xfrm>
          <a:prstGeom prst="rect">
            <a:avLst/>
          </a:prstGeom>
          <a:noFill/>
        </p:spPr>
        <p:txBody>
          <a:bodyPr wrap="square" rtlCol="0">
            <a:spAutoFit/>
          </a:bodyPr>
          <a:lstStyle/>
          <a:p>
            <a:pPr algn="ctr"/>
            <a:r>
              <a:rPr lang="ja-JP" altLang="en-US" sz="1641" b="1" dirty="0">
                <a:latin typeface="Times New Roman" panose="02020603050405020304" pitchFamily="18" charset="0"/>
                <a:cs typeface="Times New Roman" panose="02020603050405020304" pitchFamily="18" charset="0"/>
              </a:rPr>
              <a:t>プロダクト量子化をコードワード</a:t>
            </a:r>
            <a:br>
              <a:rPr lang="en-US" altLang="ja-JP" sz="1641" b="1" dirty="0">
                <a:latin typeface="Times New Roman" panose="02020603050405020304" pitchFamily="18" charset="0"/>
                <a:cs typeface="Times New Roman" panose="02020603050405020304" pitchFamily="18" charset="0"/>
              </a:rPr>
            </a:br>
            <a:r>
              <a:rPr lang="ja-JP" altLang="en-US" sz="1641" b="1" dirty="0">
                <a:latin typeface="Times New Roman" panose="02020603050405020304" pitchFamily="18" charset="0"/>
                <a:cs typeface="Times New Roman" panose="02020603050405020304" pitchFamily="18" charset="0"/>
              </a:rPr>
              <a:t>により行う</a:t>
            </a:r>
            <a:r>
              <a:rPr lang="en-US" altLang="ja-JP" sz="1641" b="1" dirty="0">
                <a:latin typeface="Times New Roman" panose="02020603050405020304" pitchFamily="18" charset="0"/>
                <a:cs typeface="Times New Roman" panose="02020603050405020304" pitchFamily="18" charset="0"/>
              </a:rPr>
              <a:t> </a:t>
            </a:r>
          </a:p>
        </p:txBody>
      </p:sp>
      <p:sp>
        <p:nvSpPr>
          <p:cNvPr id="188" name="楕円 187">
            <a:extLst>
              <a:ext uri="{FF2B5EF4-FFF2-40B4-BE49-F238E27FC236}">
                <a16:creationId xmlns:a16="http://schemas.microsoft.com/office/drawing/2014/main" id="{70D2922C-7F9F-4D8F-9BAD-C8C2EB96632D}"/>
              </a:ext>
            </a:extLst>
          </p:cNvPr>
          <p:cNvSpPr/>
          <p:nvPr/>
        </p:nvSpPr>
        <p:spPr>
          <a:xfrm>
            <a:off x="8416854" y="2765739"/>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89" name="楕円 188">
            <a:extLst>
              <a:ext uri="{FF2B5EF4-FFF2-40B4-BE49-F238E27FC236}">
                <a16:creationId xmlns:a16="http://schemas.microsoft.com/office/drawing/2014/main" id="{47060C5D-F2A9-B299-8D0E-B6A93BF89462}"/>
              </a:ext>
            </a:extLst>
          </p:cNvPr>
          <p:cNvSpPr/>
          <p:nvPr/>
        </p:nvSpPr>
        <p:spPr>
          <a:xfrm>
            <a:off x="8424753" y="3520505"/>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0" name="楕円 189">
            <a:extLst>
              <a:ext uri="{FF2B5EF4-FFF2-40B4-BE49-F238E27FC236}">
                <a16:creationId xmlns:a16="http://schemas.microsoft.com/office/drawing/2014/main" id="{48A1CEEF-0134-9A28-E3EC-D9B0B2C8F423}"/>
              </a:ext>
            </a:extLst>
          </p:cNvPr>
          <p:cNvSpPr/>
          <p:nvPr/>
        </p:nvSpPr>
        <p:spPr>
          <a:xfrm>
            <a:off x="9204665" y="3524771"/>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1" name="楕円 190">
            <a:extLst>
              <a:ext uri="{FF2B5EF4-FFF2-40B4-BE49-F238E27FC236}">
                <a16:creationId xmlns:a16="http://schemas.microsoft.com/office/drawing/2014/main" id="{FE983980-403C-C99E-EEC8-592EE07F0F98}"/>
              </a:ext>
            </a:extLst>
          </p:cNvPr>
          <p:cNvSpPr/>
          <p:nvPr/>
        </p:nvSpPr>
        <p:spPr>
          <a:xfrm>
            <a:off x="9205914" y="2753979"/>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nvGrpSpPr>
          <p:cNvPr id="192" name="グループ化 191">
            <a:extLst>
              <a:ext uri="{FF2B5EF4-FFF2-40B4-BE49-F238E27FC236}">
                <a16:creationId xmlns:a16="http://schemas.microsoft.com/office/drawing/2014/main" id="{60A367EB-FB76-9C1B-0B84-C5D99A5239A5}"/>
              </a:ext>
            </a:extLst>
          </p:cNvPr>
          <p:cNvGrpSpPr/>
          <p:nvPr/>
        </p:nvGrpSpPr>
        <p:grpSpPr>
          <a:xfrm>
            <a:off x="10399668" y="2493119"/>
            <a:ext cx="1357959" cy="1392696"/>
            <a:chOff x="10426463" y="3093960"/>
            <a:chExt cx="1357959" cy="1392696"/>
          </a:xfrm>
        </p:grpSpPr>
        <p:grpSp>
          <p:nvGrpSpPr>
            <p:cNvPr id="193" name="グループ化 192">
              <a:extLst>
                <a:ext uri="{FF2B5EF4-FFF2-40B4-BE49-F238E27FC236}">
                  <a16:creationId xmlns:a16="http://schemas.microsoft.com/office/drawing/2014/main" id="{65F8581F-043E-C297-6D63-1328068CFF4A}"/>
                </a:ext>
              </a:extLst>
            </p:cNvPr>
            <p:cNvGrpSpPr/>
            <p:nvPr/>
          </p:nvGrpSpPr>
          <p:grpSpPr>
            <a:xfrm>
              <a:off x="10426463" y="3093960"/>
              <a:ext cx="1357959" cy="1392696"/>
              <a:chOff x="9702328" y="278830"/>
              <a:chExt cx="1359475" cy="1356971"/>
            </a:xfrm>
          </p:grpSpPr>
          <p:grpSp>
            <p:nvGrpSpPr>
              <p:cNvPr id="201" name="グループ化 200">
                <a:extLst>
                  <a:ext uri="{FF2B5EF4-FFF2-40B4-BE49-F238E27FC236}">
                    <a16:creationId xmlns:a16="http://schemas.microsoft.com/office/drawing/2014/main" id="{69DAAD67-667F-26DB-B89F-BB236EB5D34F}"/>
                  </a:ext>
                </a:extLst>
              </p:cNvPr>
              <p:cNvGrpSpPr/>
              <p:nvPr/>
            </p:nvGrpSpPr>
            <p:grpSpPr>
              <a:xfrm>
                <a:off x="9702328" y="278830"/>
                <a:ext cx="1359475" cy="1356971"/>
                <a:chOff x="9702328" y="278830"/>
                <a:chExt cx="1359475" cy="1356971"/>
              </a:xfrm>
            </p:grpSpPr>
            <p:sp>
              <p:nvSpPr>
                <p:cNvPr id="207" name="四角形: 角を丸くする 206">
                  <a:extLst>
                    <a:ext uri="{FF2B5EF4-FFF2-40B4-BE49-F238E27FC236}">
                      <a16:creationId xmlns:a16="http://schemas.microsoft.com/office/drawing/2014/main" id="{6A9E32BF-25F1-83AF-49CD-E5FACDC58BD2}"/>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pic>
              <p:nvPicPr>
                <p:cNvPr id="208" name="図 207">
                  <a:extLst>
                    <a:ext uri="{FF2B5EF4-FFF2-40B4-BE49-F238E27FC236}">
                      <a16:creationId xmlns:a16="http://schemas.microsoft.com/office/drawing/2014/main" id="{F0A59546-10AE-FF87-545A-63E844776071}"/>
                    </a:ext>
                  </a:extLst>
                </p:cNvPr>
                <p:cNvPicPr>
                  <a:picLocks noChangeAspect="1"/>
                </p:cNvPicPr>
                <p:nvPr/>
              </p:nvPicPr>
              <p:blipFill>
                <a:blip r:embed="rId2"/>
                <a:stretch>
                  <a:fillRect/>
                </a:stretch>
              </p:blipFill>
              <p:spPr>
                <a:xfrm>
                  <a:off x="9763756" y="370045"/>
                  <a:ext cx="1236151" cy="1188000"/>
                </a:xfrm>
                <a:prstGeom prst="rect">
                  <a:avLst/>
                </a:prstGeom>
              </p:spPr>
            </p:pic>
          </p:grpSp>
          <p:cxnSp>
            <p:nvCxnSpPr>
              <p:cNvPr id="202" name="直線コネクタ 201">
                <a:extLst>
                  <a:ext uri="{FF2B5EF4-FFF2-40B4-BE49-F238E27FC236}">
                    <a16:creationId xmlns:a16="http://schemas.microsoft.com/office/drawing/2014/main" id="{ACCCDA73-A500-FBD6-8D2D-B90E86A2050C}"/>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09AA2717-3043-9CA4-F9CB-47B087960769}"/>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1C1A0478-5A00-5328-CA7E-EE16696F81FD}"/>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1DA65253-54A6-1C19-B1CB-0E01AAE86922}"/>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28BBE3FE-50EB-961F-5062-BC6CB7ADE052}"/>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194" name="直線矢印コネクタ 193">
              <a:extLst>
                <a:ext uri="{FF2B5EF4-FFF2-40B4-BE49-F238E27FC236}">
                  <a16:creationId xmlns:a16="http://schemas.microsoft.com/office/drawing/2014/main" id="{23E63C6F-9192-AB23-0E9B-E5AC935337AB}"/>
                </a:ext>
              </a:extLst>
            </p:cNvPr>
            <p:cNvCxnSpPr>
              <a:cxnSpLocks/>
            </p:cNvCxnSpPr>
            <p:nvPr/>
          </p:nvCxnSpPr>
          <p:spPr>
            <a:xfrm flipH="1">
              <a:off x="10868245" y="3437619"/>
              <a:ext cx="354194" cy="38494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43EA0DDA-2F05-84DF-DCEE-A605391892E8}"/>
                </a:ext>
              </a:extLst>
            </p:cNvPr>
            <p:cNvCxnSpPr>
              <a:cxnSpLocks/>
            </p:cNvCxnSpPr>
            <p:nvPr/>
          </p:nvCxnSpPr>
          <p:spPr>
            <a:xfrm>
              <a:off x="10776294" y="3682201"/>
              <a:ext cx="37466" cy="140362"/>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D9CB4258-5457-668C-436E-0FEDE8F3E290}"/>
                </a:ext>
              </a:extLst>
            </p:cNvPr>
            <p:cNvCxnSpPr>
              <a:cxnSpLocks/>
              <a:stCxn id="206" idx="2"/>
            </p:cNvCxnSpPr>
            <p:nvPr/>
          </p:nvCxnSpPr>
          <p:spPr>
            <a:xfrm flipH="1" flipV="1">
              <a:off x="10879529" y="3857513"/>
              <a:ext cx="600949" cy="14087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7" name="楕円 196">
              <a:extLst>
                <a:ext uri="{FF2B5EF4-FFF2-40B4-BE49-F238E27FC236}">
                  <a16:creationId xmlns:a16="http://schemas.microsoft.com/office/drawing/2014/main" id="{932A6160-8E48-9F5E-9137-15C2D9234FC0}"/>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8" name="楕円 197">
              <a:extLst>
                <a:ext uri="{FF2B5EF4-FFF2-40B4-BE49-F238E27FC236}">
                  <a16:creationId xmlns:a16="http://schemas.microsoft.com/office/drawing/2014/main" id="{A2CB68B6-8197-8223-F135-2A0428CD8ADF}"/>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9" name="星: 5 pt 198">
              <a:extLst>
                <a:ext uri="{FF2B5EF4-FFF2-40B4-BE49-F238E27FC236}">
                  <a16:creationId xmlns:a16="http://schemas.microsoft.com/office/drawing/2014/main" id="{E2E2DFD8-3586-ABAB-3EC2-1EA5BA822412}"/>
                </a:ext>
              </a:extLst>
            </p:cNvPr>
            <p:cNvSpPr/>
            <p:nvPr/>
          </p:nvSpPr>
          <p:spPr>
            <a:xfrm>
              <a:off x="10783468" y="3792180"/>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00" name="楕円 199">
              <a:extLst>
                <a:ext uri="{FF2B5EF4-FFF2-40B4-BE49-F238E27FC236}">
                  <a16:creationId xmlns:a16="http://schemas.microsoft.com/office/drawing/2014/main" id="{DACF1456-475A-906C-AA3F-F55F98CE5BA3}"/>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209" name="星: 5 pt 208">
            <a:extLst>
              <a:ext uri="{FF2B5EF4-FFF2-40B4-BE49-F238E27FC236}">
                <a16:creationId xmlns:a16="http://schemas.microsoft.com/office/drawing/2014/main" id="{186C5B50-45F0-1740-7B19-0D68827BAC5D}"/>
              </a:ext>
            </a:extLst>
          </p:cNvPr>
          <p:cNvSpPr/>
          <p:nvPr/>
        </p:nvSpPr>
        <p:spPr>
          <a:xfrm>
            <a:off x="8755578" y="3302191"/>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cxnSp>
        <p:nvCxnSpPr>
          <p:cNvPr id="210" name="直線矢印コネクタ 209">
            <a:extLst>
              <a:ext uri="{FF2B5EF4-FFF2-40B4-BE49-F238E27FC236}">
                <a16:creationId xmlns:a16="http://schemas.microsoft.com/office/drawing/2014/main" id="{8C7A3EE6-6387-EC70-D811-816D1CDCE6FA}"/>
              </a:ext>
            </a:extLst>
          </p:cNvPr>
          <p:cNvCxnSpPr>
            <a:cxnSpLocks/>
            <a:endCxn id="199" idx="3"/>
          </p:cNvCxnSpPr>
          <p:nvPr/>
        </p:nvCxnSpPr>
        <p:spPr>
          <a:xfrm flipH="1" flipV="1">
            <a:off x="10843599" y="3317968"/>
            <a:ext cx="207650" cy="301353"/>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A590C671-39AE-D1D7-CD0A-42669C250C45}"/>
                  </a:ext>
                </a:extLst>
              </p:cNvPr>
              <p:cNvSpPr txBox="1"/>
              <p:nvPr/>
            </p:nvSpPr>
            <p:spPr>
              <a:xfrm>
                <a:off x="8557435" y="4012399"/>
                <a:ext cx="688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1</m:t>
                      </m:r>
                      <m:r>
                        <a:rPr lang="ja-JP" altLang="en-US" i="1">
                          <a:latin typeface="Cambria Math" panose="02040503050406030204" pitchFamily="18" charset="0"/>
                        </a:rPr>
                        <m:t>番目</m:t>
                      </m:r>
                    </m:oMath>
                  </m:oMathPara>
                </a14:m>
                <a:endParaRPr lang="ja-JP" altLang="en-US" dirty="0"/>
              </a:p>
            </p:txBody>
          </p:sp>
        </mc:Choice>
        <mc:Fallback xmlns="">
          <p:sp>
            <p:nvSpPr>
              <p:cNvPr id="211" name="テキスト ボックス 210">
                <a:extLst>
                  <a:ext uri="{FF2B5EF4-FFF2-40B4-BE49-F238E27FC236}">
                    <a16:creationId xmlns:a16="http://schemas.microsoft.com/office/drawing/2014/main" id="{A590C671-39AE-D1D7-CD0A-42669C250C45}"/>
                  </a:ext>
                </a:extLst>
              </p:cNvPr>
              <p:cNvSpPr txBox="1">
                <a:spLocks noRot="1" noChangeAspect="1" noMove="1" noResize="1" noEditPoints="1" noAdjustHandles="1" noChangeArrowheads="1" noChangeShapeType="1" noTextEdit="1"/>
              </p:cNvSpPr>
              <p:nvPr/>
            </p:nvSpPr>
            <p:spPr>
              <a:xfrm>
                <a:off x="8557435" y="4012399"/>
                <a:ext cx="688487" cy="369332"/>
              </a:xfrm>
              <a:prstGeom prst="rect">
                <a:avLst/>
              </a:prstGeom>
              <a:blipFill>
                <a:blip r:embed="rId23"/>
                <a:stretch>
                  <a:fillRect r="-15044"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テキスト ボックス 211">
                <a:extLst>
                  <a:ext uri="{FF2B5EF4-FFF2-40B4-BE49-F238E27FC236}">
                    <a16:creationId xmlns:a16="http://schemas.microsoft.com/office/drawing/2014/main" id="{0822A480-476B-A09A-0085-4FFA73A18A99}"/>
                  </a:ext>
                </a:extLst>
              </p:cNvPr>
              <p:cNvSpPr txBox="1"/>
              <p:nvPr/>
            </p:nvSpPr>
            <p:spPr>
              <a:xfrm>
                <a:off x="10790699" y="4018332"/>
                <a:ext cx="688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𝑀</m:t>
                      </m:r>
                      <m:r>
                        <a:rPr lang="ja-JP" altLang="en-US" i="1">
                          <a:latin typeface="Cambria Math" panose="02040503050406030204" pitchFamily="18" charset="0"/>
                        </a:rPr>
                        <m:t>番目</m:t>
                      </m:r>
                    </m:oMath>
                  </m:oMathPara>
                </a14:m>
                <a:endParaRPr lang="ja-JP" altLang="en-US" dirty="0"/>
              </a:p>
            </p:txBody>
          </p:sp>
        </mc:Choice>
        <mc:Fallback xmlns="">
          <p:sp>
            <p:nvSpPr>
              <p:cNvPr id="212" name="テキスト ボックス 211">
                <a:extLst>
                  <a:ext uri="{FF2B5EF4-FFF2-40B4-BE49-F238E27FC236}">
                    <a16:creationId xmlns:a16="http://schemas.microsoft.com/office/drawing/2014/main" id="{0822A480-476B-A09A-0085-4FFA73A18A99}"/>
                  </a:ext>
                </a:extLst>
              </p:cNvPr>
              <p:cNvSpPr txBox="1">
                <a:spLocks noRot="1" noChangeAspect="1" noMove="1" noResize="1" noEditPoints="1" noAdjustHandles="1" noChangeArrowheads="1" noChangeShapeType="1" noTextEdit="1"/>
              </p:cNvSpPr>
              <p:nvPr/>
            </p:nvSpPr>
            <p:spPr>
              <a:xfrm>
                <a:off x="10790699" y="4018332"/>
                <a:ext cx="688487" cy="369332"/>
              </a:xfrm>
              <a:prstGeom prst="rect">
                <a:avLst/>
              </a:prstGeom>
              <a:blipFill>
                <a:blip r:embed="rId24"/>
                <a:stretch>
                  <a:fillRect r="-24779" b="-8197"/>
                </a:stretch>
              </a:blipFill>
            </p:spPr>
            <p:txBody>
              <a:bodyPr/>
              <a:lstStyle/>
              <a:p>
                <a:r>
                  <a:rPr lang="ja-JP" altLang="en-US">
                    <a:noFill/>
                  </a:rPr>
                  <a:t> </a:t>
                </a:r>
              </a:p>
            </p:txBody>
          </p:sp>
        </mc:Fallback>
      </mc:AlternateContent>
      <p:grpSp>
        <p:nvGrpSpPr>
          <p:cNvPr id="213" name="グループ化 212">
            <a:extLst>
              <a:ext uri="{FF2B5EF4-FFF2-40B4-BE49-F238E27FC236}">
                <a16:creationId xmlns:a16="http://schemas.microsoft.com/office/drawing/2014/main" id="{ED3856D2-D49D-9D86-5B90-113F8069DA02}"/>
              </a:ext>
            </a:extLst>
          </p:cNvPr>
          <p:cNvGrpSpPr/>
          <p:nvPr/>
        </p:nvGrpSpPr>
        <p:grpSpPr>
          <a:xfrm>
            <a:off x="8189177" y="2514750"/>
            <a:ext cx="1368000" cy="1368000"/>
            <a:chOff x="8205719" y="3440867"/>
            <a:chExt cx="1357959" cy="1392696"/>
          </a:xfrm>
        </p:grpSpPr>
        <p:grpSp>
          <p:nvGrpSpPr>
            <p:cNvPr id="214" name="グループ化 213">
              <a:extLst>
                <a:ext uri="{FF2B5EF4-FFF2-40B4-BE49-F238E27FC236}">
                  <a16:creationId xmlns:a16="http://schemas.microsoft.com/office/drawing/2014/main" id="{67D536E1-C65C-16D8-BCC6-BDDD20DFCD1C}"/>
                </a:ext>
              </a:extLst>
            </p:cNvPr>
            <p:cNvGrpSpPr/>
            <p:nvPr/>
          </p:nvGrpSpPr>
          <p:grpSpPr>
            <a:xfrm>
              <a:off x="8205719" y="3440867"/>
              <a:ext cx="1357959" cy="1392696"/>
              <a:chOff x="8205719" y="3440867"/>
              <a:chExt cx="1357959" cy="1392696"/>
            </a:xfrm>
          </p:grpSpPr>
          <p:grpSp>
            <p:nvGrpSpPr>
              <p:cNvPr id="216" name="グループ化 215">
                <a:extLst>
                  <a:ext uri="{FF2B5EF4-FFF2-40B4-BE49-F238E27FC236}">
                    <a16:creationId xmlns:a16="http://schemas.microsoft.com/office/drawing/2014/main" id="{CCBDF841-0E4E-8F62-0C80-B2C26DD335C8}"/>
                  </a:ext>
                </a:extLst>
              </p:cNvPr>
              <p:cNvGrpSpPr/>
              <p:nvPr/>
            </p:nvGrpSpPr>
            <p:grpSpPr>
              <a:xfrm>
                <a:off x="8205719" y="3440867"/>
                <a:ext cx="1357959" cy="1392696"/>
                <a:chOff x="8116123" y="1854259"/>
                <a:chExt cx="1385216" cy="1599467"/>
              </a:xfrm>
            </p:grpSpPr>
            <p:sp>
              <p:nvSpPr>
                <p:cNvPr id="221" name="四角形: 角を丸くする 220">
                  <a:extLst>
                    <a:ext uri="{FF2B5EF4-FFF2-40B4-BE49-F238E27FC236}">
                      <a16:creationId xmlns:a16="http://schemas.microsoft.com/office/drawing/2014/main" id="{E53B4AFA-28DF-CC7E-E062-6E02E17E86D9}"/>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222" name="グループ化 221">
                  <a:extLst>
                    <a:ext uri="{FF2B5EF4-FFF2-40B4-BE49-F238E27FC236}">
                      <a16:creationId xmlns:a16="http://schemas.microsoft.com/office/drawing/2014/main" id="{29BFD253-6F9C-06FB-53C5-41ECFC562960}"/>
                    </a:ext>
                  </a:extLst>
                </p:cNvPr>
                <p:cNvGrpSpPr/>
                <p:nvPr/>
              </p:nvGrpSpPr>
              <p:grpSpPr>
                <a:xfrm>
                  <a:off x="8178243" y="1923132"/>
                  <a:ext cx="1263700" cy="1475856"/>
                  <a:chOff x="8930402" y="2671120"/>
                  <a:chExt cx="2424239" cy="1904211"/>
                </a:xfrm>
              </p:grpSpPr>
              <p:grpSp>
                <p:nvGrpSpPr>
                  <p:cNvPr id="223" name="グループ化 222">
                    <a:extLst>
                      <a:ext uri="{FF2B5EF4-FFF2-40B4-BE49-F238E27FC236}">
                        <a16:creationId xmlns:a16="http://schemas.microsoft.com/office/drawing/2014/main" id="{EC8E44AA-48E7-1D1B-2617-A8686C4F44EC}"/>
                      </a:ext>
                    </a:extLst>
                  </p:cNvPr>
                  <p:cNvGrpSpPr/>
                  <p:nvPr/>
                </p:nvGrpSpPr>
                <p:grpSpPr>
                  <a:xfrm>
                    <a:off x="8930402" y="2671120"/>
                    <a:ext cx="2424239" cy="1904211"/>
                    <a:chOff x="8930402" y="2671120"/>
                    <a:chExt cx="2424239" cy="1904211"/>
                  </a:xfrm>
                </p:grpSpPr>
                <p:grpSp>
                  <p:nvGrpSpPr>
                    <p:cNvPr id="225" name="グループ化 224">
                      <a:extLst>
                        <a:ext uri="{FF2B5EF4-FFF2-40B4-BE49-F238E27FC236}">
                          <a16:creationId xmlns:a16="http://schemas.microsoft.com/office/drawing/2014/main" id="{45604063-1170-01EC-51A4-19AC4495AE36}"/>
                        </a:ext>
                      </a:extLst>
                    </p:cNvPr>
                    <p:cNvGrpSpPr/>
                    <p:nvPr/>
                  </p:nvGrpSpPr>
                  <p:grpSpPr>
                    <a:xfrm>
                      <a:off x="8930402" y="2671120"/>
                      <a:ext cx="2424239" cy="1904211"/>
                      <a:chOff x="8930402" y="2671120"/>
                      <a:chExt cx="2424239" cy="1904211"/>
                    </a:xfrm>
                  </p:grpSpPr>
                  <p:pic>
                    <p:nvPicPr>
                      <p:cNvPr id="227" name="図 226">
                        <a:extLst>
                          <a:ext uri="{FF2B5EF4-FFF2-40B4-BE49-F238E27FC236}">
                            <a16:creationId xmlns:a16="http://schemas.microsoft.com/office/drawing/2014/main" id="{38C0BFB5-3A2A-1AC7-7402-F027EBB0B583}"/>
                          </a:ext>
                        </a:extLst>
                      </p:cNvPr>
                      <p:cNvPicPr>
                        <a:picLocks noChangeAspect="1"/>
                      </p:cNvPicPr>
                      <p:nvPr/>
                    </p:nvPicPr>
                    <p:blipFill>
                      <a:blip r:embed="rId3"/>
                      <a:stretch>
                        <a:fillRect/>
                      </a:stretch>
                    </p:blipFill>
                    <p:spPr>
                      <a:xfrm>
                        <a:off x="8942642" y="2671120"/>
                        <a:ext cx="2411999" cy="1904211"/>
                      </a:xfrm>
                      <a:prstGeom prst="rect">
                        <a:avLst/>
                      </a:prstGeom>
                    </p:spPr>
                  </p:pic>
                  <p:cxnSp>
                    <p:nvCxnSpPr>
                      <p:cNvPr id="228" name="直線コネクタ 227">
                        <a:extLst>
                          <a:ext uri="{FF2B5EF4-FFF2-40B4-BE49-F238E27FC236}">
                            <a16:creationId xmlns:a16="http://schemas.microsoft.com/office/drawing/2014/main" id="{5AB40A31-6486-7F6B-E7EF-D134DA216F8A}"/>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66DB863C-7B6B-280A-6B79-54CD44DA55CD}"/>
                          </a:ext>
                        </a:extLst>
                      </p:cNvPr>
                      <p:cNvCxnSpPr>
                        <a:cxnSpLocks/>
                      </p:cNvCxnSpPr>
                      <p:nvPr/>
                    </p:nvCxnSpPr>
                    <p:spPr>
                      <a:xfrm flipV="1">
                        <a:off x="9679093" y="2697753"/>
                        <a:ext cx="789533" cy="9358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6EE26260-771A-4377-5538-E9DA70EDDD16}"/>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9471A905-D08D-F3E3-96F6-32BB78F065CB}"/>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A90333CE-CD26-8F9E-FCBC-02B7EA377831}"/>
                          </a:ext>
                        </a:extLst>
                      </p:cNvPr>
                      <p:cNvCxnSpPr>
                        <a:cxnSpLocks/>
                      </p:cNvCxnSpPr>
                      <p:nvPr/>
                    </p:nvCxnSpPr>
                    <p:spPr>
                      <a:xfrm flipH="1" flipV="1">
                        <a:off x="10138728" y="3100231"/>
                        <a:ext cx="565315" cy="6860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71FB1240-E6A9-6F2D-21C7-36862C3749D8}"/>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871542F9-7B16-CEB1-56F5-9E9297AED206}"/>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フローチャート: 結合子 237">
                        <a:extLst>
                          <a:ext uri="{FF2B5EF4-FFF2-40B4-BE49-F238E27FC236}">
                            <a16:creationId xmlns:a16="http://schemas.microsoft.com/office/drawing/2014/main" id="{FA040053-3510-F7E5-A170-02D25E967A3F}"/>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239" name="直線矢印コネクタ 238">
                        <a:extLst>
                          <a:ext uri="{FF2B5EF4-FFF2-40B4-BE49-F238E27FC236}">
                            <a16:creationId xmlns:a16="http://schemas.microsoft.com/office/drawing/2014/main" id="{32F4EC29-3FE5-7C9D-C78C-02000A8B1235}"/>
                          </a:ext>
                        </a:extLst>
                      </p:cNvPr>
                      <p:cNvCxnSpPr>
                        <a:cxnSpLocks/>
                      </p:cNvCxnSpPr>
                      <p:nvPr/>
                    </p:nvCxnSpPr>
                    <p:spPr>
                      <a:xfrm>
                        <a:off x="9434502" y="3163594"/>
                        <a:ext cx="530391" cy="63819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E67D833F-5003-2FF5-91DE-CFAF1D371F80}"/>
                          </a:ext>
                        </a:extLst>
                      </p:cNvPr>
                      <p:cNvCxnSpPr>
                        <a:cxnSpLocks/>
                      </p:cNvCxnSpPr>
                      <p:nvPr/>
                    </p:nvCxnSpPr>
                    <p:spPr>
                      <a:xfrm flipV="1">
                        <a:off x="9393080" y="3909630"/>
                        <a:ext cx="554690" cy="22068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a:extLst>
                          <a:ext uri="{FF2B5EF4-FFF2-40B4-BE49-F238E27FC236}">
                            <a16:creationId xmlns:a16="http://schemas.microsoft.com/office/drawing/2014/main" id="{7F2B50D7-40F6-65E2-F9CA-9EB3470654AD}"/>
                          </a:ext>
                        </a:extLst>
                      </p:cNvPr>
                      <p:cNvCxnSpPr>
                        <a:cxnSpLocks/>
                      </p:cNvCxnSpPr>
                      <p:nvPr/>
                    </p:nvCxnSpPr>
                    <p:spPr>
                      <a:xfrm flipH="1">
                        <a:off x="10084170" y="3094695"/>
                        <a:ext cx="709410" cy="73813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146CB755-9589-8E4D-D551-74D3F6CD6CBE}"/>
                          </a:ext>
                        </a:extLst>
                      </p:cNvPr>
                      <p:cNvCxnSpPr>
                        <a:cxnSpLocks/>
                      </p:cNvCxnSpPr>
                      <p:nvPr/>
                    </p:nvCxnSpPr>
                    <p:spPr>
                      <a:xfrm flipH="1" flipV="1">
                        <a:off x="10073267" y="3897887"/>
                        <a:ext cx="720313" cy="26640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a:extLst>
                        <a:ext uri="{FF2B5EF4-FFF2-40B4-BE49-F238E27FC236}">
                          <a16:creationId xmlns:a16="http://schemas.microsoft.com/office/drawing/2014/main" id="{BC276AAC-718D-0622-487E-E3C7F9DA2236}"/>
                        </a:ext>
                      </a:extLst>
                    </p:cNvPr>
                    <p:cNvCxnSpPr>
                      <a:cxnSpLocks/>
                    </p:cNvCxnSpPr>
                    <p:nvPr/>
                  </p:nvCxnSpPr>
                  <p:spPr>
                    <a:xfrm flipH="1">
                      <a:off x="10001080" y="3704324"/>
                      <a:ext cx="67256" cy="80279"/>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24" name="フローチャート: 結合子 223">
                    <a:extLst>
                      <a:ext uri="{FF2B5EF4-FFF2-40B4-BE49-F238E27FC236}">
                        <a16:creationId xmlns:a16="http://schemas.microsoft.com/office/drawing/2014/main" id="{6BC42CD0-C967-7836-43FF-BB1188D19FF8}"/>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sp>
            <p:nvSpPr>
              <p:cNvPr id="217" name="楕円 216">
                <a:extLst>
                  <a:ext uri="{FF2B5EF4-FFF2-40B4-BE49-F238E27FC236}">
                    <a16:creationId xmlns:a16="http://schemas.microsoft.com/office/drawing/2014/main" id="{AA5AA894-64E7-52DF-7B2D-B201A802DC7C}"/>
                  </a:ext>
                </a:extLst>
              </p:cNvPr>
              <p:cNvSpPr/>
              <p:nvPr/>
            </p:nvSpPr>
            <p:spPr>
              <a:xfrm>
                <a:off x="8416854" y="370907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18" name="楕円 217">
                <a:extLst>
                  <a:ext uri="{FF2B5EF4-FFF2-40B4-BE49-F238E27FC236}">
                    <a16:creationId xmlns:a16="http://schemas.microsoft.com/office/drawing/2014/main" id="{0EC97A10-F3CB-2D26-CC99-CDE1530DE30D}"/>
                  </a:ext>
                </a:extLst>
              </p:cNvPr>
              <p:cNvSpPr/>
              <p:nvPr/>
            </p:nvSpPr>
            <p:spPr>
              <a:xfrm>
                <a:off x="8424753" y="4463840"/>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19" name="楕円 218">
                <a:extLst>
                  <a:ext uri="{FF2B5EF4-FFF2-40B4-BE49-F238E27FC236}">
                    <a16:creationId xmlns:a16="http://schemas.microsoft.com/office/drawing/2014/main" id="{69A9E93A-1D8C-719B-1D55-3EF8E700CA87}"/>
                  </a:ext>
                </a:extLst>
              </p:cNvPr>
              <p:cNvSpPr/>
              <p:nvPr/>
            </p:nvSpPr>
            <p:spPr>
              <a:xfrm>
                <a:off x="9204665" y="446810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20" name="楕円 219">
                <a:extLst>
                  <a:ext uri="{FF2B5EF4-FFF2-40B4-BE49-F238E27FC236}">
                    <a16:creationId xmlns:a16="http://schemas.microsoft.com/office/drawing/2014/main" id="{7A5DDD31-2984-F46E-BCE5-52FBA054205F}"/>
                  </a:ext>
                </a:extLst>
              </p:cNvPr>
              <p:cNvSpPr/>
              <p:nvPr/>
            </p:nvSpPr>
            <p:spPr>
              <a:xfrm>
                <a:off x="9205914" y="369731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215" name="星: 5 pt 214">
              <a:extLst>
                <a:ext uri="{FF2B5EF4-FFF2-40B4-BE49-F238E27FC236}">
                  <a16:creationId xmlns:a16="http://schemas.microsoft.com/office/drawing/2014/main" id="{BC67B18D-D9F5-BE61-5A58-6BE6F8E10F55}"/>
                </a:ext>
              </a:extLst>
            </p:cNvPr>
            <p:cNvSpPr/>
            <p:nvPr/>
          </p:nvSpPr>
          <p:spPr>
            <a:xfrm>
              <a:off x="8755578" y="4245526"/>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62493EE8-1A73-754E-2787-68E6076CDF4A}"/>
                  </a:ext>
                </a:extLst>
              </p:cNvPr>
              <p:cNvSpPr txBox="1"/>
              <p:nvPr/>
            </p:nvSpPr>
            <p:spPr>
              <a:xfrm>
                <a:off x="907356" y="5937114"/>
                <a:ext cx="4733526" cy="70474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𝑐𝑢𝑐𝑙</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𝑙𝑜𝑔</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𝑒𝑥𝑝</m:t>
                          </m:r>
                          <m:r>
                            <a:rPr kumimoji="1"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Cos</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𝑿</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𝒁</m:t>
                                  </m:r>
                                </m:e>
                                <m:sub>
                                  <m:r>
                                    <a:rPr kumimoji="1" lang="en-US" altLang="ja-JP" b="0" i="1" smtClean="0">
                                      <a:latin typeface="Cambria Math" panose="02040503050406030204" pitchFamily="18" charset="0"/>
                                    </a:rPr>
                                    <m:t>𝑗</m:t>
                                  </m:r>
                                </m:sub>
                              </m:sSub>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𝑙</m:t>
                              </m:r>
                            </m:sub>
                          </m:sSub>
                          <m:r>
                            <a:rPr kumimoji="1" lang="en-US" altLang="ja-JP" b="0" i="1" smtClean="0">
                              <a:latin typeface="Cambria Math" panose="02040503050406030204" pitchFamily="18" charset="0"/>
                            </a:rPr>
                            <m:t>)</m:t>
                          </m:r>
                        </m:num>
                        <m:den>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b>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rPr>
                                    <m:t>𝐵</m:t>
                                  </m:r>
                                </m:sub>
                              </m:s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1</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𝑗</m:t>
                                  </m:r>
                                  <m:r>
                                    <a:rPr kumimoji="1" lang="en-US" altLang="ja-JP" b="0" i="1" smtClean="0">
                                      <a:latin typeface="Cambria Math" panose="02040503050406030204" pitchFamily="18" charset="0"/>
                                      <a:ea typeface="Cambria Math" panose="02040503050406030204" pitchFamily="18" charset="0"/>
                                    </a:rPr>
                                    <m:t>]</m:t>
                                  </m:r>
                                </m:sub>
                              </m:sSub>
                              <m:r>
                                <a:rPr kumimoji="1" lang="en-US" altLang="ja-JP" b="0" i="1" smtClean="0">
                                  <a:latin typeface="Cambria Math" panose="02040503050406030204" pitchFamily="18" charset="0"/>
                                </a:rPr>
                                <m:t>𝑒𝑥𝑝</m:t>
                              </m:r>
                              <m:r>
                                <a:rPr kumimoji="1" lang="en-US" altLang="ja-JP" b="0" i="0" smtClean="0">
                                  <a:latin typeface="Cambria Math" panose="02040503050406030204" pitchFamily="18" charset="0"/>
                                </a:rPr>
                                <m:t>(</m:t>
                              </m:r>
                              <m:r>
                                <m:rPr>
                                  <m:sty m:val="p"/>
                                </m:rPr>
                                <a:rPr lang="en-US" altLang="ja-JP">
                                  <a:latin typeface="Cambria Math" panose="02040503050406030204" pitchFamily="18" charset="0"/>
                                </a:rPr>
                                <m:t>Cos</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𝑿</m:t>
                                      </m:r>
                                    </m:e>
                                    <m:sub>
                                      <m:r>
                                        <a:rPr lang="en-US" altLang="ja-JP" i="1">
                                          <a:latin typeface="Cambria Math" panose="02040503050406030204" pitchFamily="18" charset="0"/>
                                        </a:rPr>
                                        <m:t>𝑖</m:t>
                                      </m:r>
                                    </m:sub>
                                  </m:sSub>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𝒁</m:t>
                                      </m:r>
                                    </m:e>
                                    <m:sub>
                                      <m:r>
                                        <a:rPr lang="en-US" altLang="ja-JP" i="1">
                                          <a:latin typeface="Cambria Math" panose="02040503050406030204" pitchFamily="18" charset="0"/>
                                        </a:rPr>
                                        <m:t>𝑗</m:t>
                                      </m:r>
                                    </m:sub>
                                  </m:sSub>
                                </m:e>
                              </m:d>
                            </m:e>
                          </m:nary>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𝑙</m:t>
                              </m:r>
                            </m:sub>
                          </m:sSub>
                          <m:r>
                            <a:rPr kumimoji="1" lang="en-US" altLang="ja-JP" b="0" i="1" smtClean="0">
                              <a:latin typeface="Cambria Math" panose="02040503050406030204" pitchFamily="18" charset="0"/>
                            </a:rPr>
                            <m:t>)</m:t>
                          </m:r>
                        </m:den>
                      </m:f>
                    </m:oMath>
                  </m:oMathPara>
                </a14:m>
                <a:endParaRPr kumimoji="1" lang="ja-JP" altLang="en-US" dirty="0"/>
              </a:p>
            </p:txBody>
          </p:sp>
        </mc:Choice>
        <mc:Fallback xmlns="">
          <p:sp>
            <p:nvSpPr>
              <p:cNvPr id="243" name="テキスト ボックス 242">
                <a:extLst>
                  <a:ext uri="{FF2B5EF4-FFF2-40B4-BE49-F238E27FC236}">
                    <a16:creationId xmlns:a16="http://schemas.microsoft.com/office/drawing/2014/main" id="{62493EE8-1A73-754E-2787-68E6076CDF4A}"/>
                  </a:ext>
                </a:extLst>
              </p:cNvPr>
              <p:cNvSpPr txBox="1">
                <a:spLocks noRot="1" noChangeAspect="1" noMove="1" noResize="1" noEditPoints="1" noAdjustHandles="1" noChangeArrowheads="1" noChangeShapeType="1" noTextEdit="1"/>
              </p:cNvSpPr>
              <p:nvPr/>
            </p:nvSpPr>
            <p:spPr>
              <a:xfrm>
                <a:off x="907356" y="5937114"/>
                <a:ext cx="4733526" cy="704745"/>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4" name="テキスト ボックス 243">
                <a:extLst>
                  <a:ext uri="{FF2B5EF4-FFF2-40B4-BE49-F238E27FC236}">
                    <a16:creationId xmlns:a16="http://schemas.microsoft.com/office/drawing/2014/main" id="{7F3AEFE7-8B10-1E7C-438B-C179B971FEDA}"/>
                  </a:ext>
                </a:extLst>
              </p:cNvPr>
              <p:cNvSpPr txBox="1"/>
              <p:nvPr/>
            </p:nvSpPr>
            <p:spPr>
              <a:xfrm>
                <a:off x="6395818" y="6088476"/>
                <a:ext cx="5666311" cy="540533"/>
              </a:xfrm>
              <a:prstGeom prst="rect">
                <a:avLst/>
              </a:prstGeom>
              <a:noFill/>
            </p:spPr>
            <p:txBody>
              <a:bodyPr wrap="square">
                <a:spAutoFit/>
              </a:bodyPr>
              <a:lstStyle/>
              <a:p>
                <a14:m>
                  <m:oMath xmlns:m="http://schemas.openxmlformats.org/officeDocument/2006/math">
                    <m:sSub>
                      <m:sSubPr>
                        <m:ctrlPr>
                          <a:rPr lang="en-US" altLang="ja-JP" sz="1400" i="1" smtClean="0">
                            <a:latin typeface="Cambria Math" panose="02040503050406030204" pitchFamily="18" charset="0"/>
                          </a:rPr>
                        </m:ctrlPr>
                      </m:sSubPr>
                      <m:e>
                        <m:r>
                          <a:rPr lang="en-US" altLang="ja-JP" sz="1400" b="1" i="1">
                            <a:latin typeface="Cambria Math" panose="02040503050406030204" pitchFamily="18" charset="0"/>
                          </a:rPr>
                          <m:t>𝑿</m:t>
                        </m:r>
                      </m:e>
                      <m:sub>
                        <m:r>
                          <a:rPr lang="en-US" altLang="ja-JP" sz="1400" i="1">
                            <a:latin typeface="Cambria Math" panose="02040503050406030204" pitchFamily="18" charset="0"/>
                          </a:rPr>
                          <m:t>𝑖</m:t>
                        </m:r>
                      </m:sub>
                    </m:sSub>
                  </m:oMath>
                </a14:m>
                <a:r>
                  <a:rPr kumimoji="1" lang="en-US" altLang="ja-JP" sz="1400" b="0" dirty="0"/>
                  <a:t>: </a:t>
                </a:r>
                <a:r>
                  <a:rPr kumimoji="1" lang="ja-JP" altLang="en-US" sz="1400" b="0" dirty="0"/>
                  <a:t>分割された特徴ベクトル</a:t>
                </a:r>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r>
                          <a:rPr lang="en-US" altLang="ja-JP" sz="1400" b="1" i="1" smtClean="0">
                            <a:latin typeface="Cambria Math" panose="02040503050406030204" pitchFamily="18" charset="0"/>
                          </a:rPr>
                          <m:t>𝒁</m:t>
                        </m:r>
                      </m:e>
                      <m:sub>
                        <m:r>
                          <a:rPr lang="en-US" altLang="ja-JP" sz="1400" b="0" i="1" smtClean="0">
                            <a:latin typeface="Cambria Math" panose="02040503050406030204" pitchFamily="18" charset="0"/>
                          </a:rPr>
                          <m:t>𝑗</m:t>
                        </m:r>
                      </m:sub>
                    </m:sSub>
                  </m:oMath>
                </a14:m>
                <a:r>
                  <a:rPr lang="en-US" altLang="ja-JP" sz="1400" dirty="0"/>
                  <a:t>: </a:t>
                </a:r>
                <a:r>
                  <a:rPr lang="ja-JP" altLang="en-US" sz="1400" dirty="0"/>
                  <a:t>量子化ベクトル</a:t>
                </a:r>
                <a:endParaRPr kumimoji="1" lang="en-US" altLang="ja-JP" sz="1400" b="0" i="0" dirty="0">
                  <a:latin typeface="Cambria Math" panose="02040503050406030204" pitchFamily="18" charset="0"/>
                </a:endParaRPr>
              </a:p>
              <a:p>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𝑁</m:t>
                        </m:r>
                      </m:e>
                      <m:sub>
                        <m:r>
                          <a:rPr kumimoji="1" lang="en-US" altLang="ja-JP" sz="1400" b="0" i="1" smtClean="0">
                            <a:latin typeface="Cambria Math" panose="02040503050406030204" pitchFamily="18" charset="0"/>
                          </a:rPr>
                          <m:t>𝐵</m:t>
                        </m:r>
                      </m:sub>
                    </m:sSub>
                  </m:oMath>
                </a14:m>
                <a:r>
                  <a:rPr lang="en-US" altLang="ja-JP" sz="1400" dirty="0"/>
                  <a:t>: </a:t>
                </a:r>
                <a:r>
                  <a:rPr lang="ja-JP" altLang="en-US" sz="1400" dirty="0"/>
                  <a:t>バッチ内のデータ数</a:t>
                </a:r>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r>
                          <a:rPr lang="ja-JP" altLang="en-US" sz="1400" b="0" i="1" smtClean="0">
                            <a:latin typeface="Cambria Math" panose="02040503050406030204" pitchFamily="18" charset="0"/>
                          </a:rPr>
                          <m:t>𝜏</m:t>
                        </m:r>
                      </m:e>
                      <m:sub>
                        <m:r>
                          <a:rPr lang="en-US" altLang="ja-JP" sz="1400" i="1">
                            <a:latin typeface="Cambria Math" panose="02040503050406030204" pitchFamily="18" charset="0"/>
                          </a:rPr>
                          <m:t>𝑖</m:t>
                        </m:r>
                      </m:sub>
                    </m:sSub>
                  </m:oMath>
                </a14:m>
                <a:r>
                  <a:rPr lang="en-US" altLang="ja-JP" sz="1400" dirty="0"/>
                  <a:t>: </a:t>
                </a:r>
                <a:r>
                  <a:rPr lang="ja-JP" altLang="en-US" sz="1400" dirty="0"/>
                  <a:t>温度パラメータ</a:t>
                </a:r>
                <a:endParaRPr lang="en-US" altLang="ja-JP" sz="1400" dirty="0"/>
              </a:p>
            </p:txBody>
          </p:sp>
        </mc:Choice>
        <mc:Fallback xmlns="">
          <p:sp>
            <p:nvSpPr>
              <p:cNvPr id="244" name="テキスト ボックス 243">
                <a:extLst>
                  <a:ext uri="{FF2B5EF4-FFF2-40B4-BE49-F238E27FC236}">
                    <a16:creationId xmlns:a16="http://schemas.microsoft.com/office/drawing/2014/main" id="{7F3AEFE7-8B10-1E7C-438B-C179B971FEDA}"/>
                  </a:ext>
                </a:extLst>
              </p:cNvPr>
              <p:cNvSpPr txBox="1">
                <a:spLocks noRot="1" noChangeAspect="1" noMove="1" noResize="1" noEditPoints="1" noAdjustHandles="1" noChangeArrowheads="1" noChangeShapeType="1" noTextEdit="1"/>
              </p:cNvSpPr>
              <p:nvPr/>
            </p:nvSpPr>
            <p:spPr>
              <a:xfrm>
                <a:off x="6395818" y="6088476"/>
                <a:ext cx="5666311" cy="540533"/>
              </a:xfrm>
              <a:prstGeom prst="rect">
                <a:avLst/>
              </a:prstGeom>
              <a:blipFill>
                <a:blip r:embed="rId26"/>
                <a:stretch>
                  <a:fillRect t="-4545" b="-11364"/>
                </a:stretch>
              </a:blipFill>
            </p:spPr>
            <p:txBody>
              <a:bodyPr/>
              <a:lstStyle/>
              <a:p>
                <a:r>
                  <a:rPr lang="ja-JP" altLang="en-US">
                    <a:noFill/>
                  </a:rPr>
                  <a:t> </a:t>
                </a:r>
              </a:p>
            </p:txBody>
          </p:sp>
        </mc:Fallback>
      </mc:AlternateContent>
      <p:sp>
        <p:nvSpPr>
          <p:cNvPr id="245" name="楕円 244">
            <a:extLst>
              <a:ext uri="{FF2B5EF4-FFF2-40B4-BE49-F238E27FC236}">
                <a16:creationId xmlns:a16="http://schemas.microsoft.com/office/drawing/2014/main" id="{D78F3C2F-B0F1-0374-F02D-5ADEA0A1FF20}"/>
              </a:ext>
            </a:extLst>
          </p:cNvPr>
          <p:cNvSpPr/>
          <p:nvPr/>
        </p:nvSpPr>
        <p:spPr>
          <a:xfrm>
            <a:off x="1752202" y="3242614"/>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1</a:t>
            </a:r>
            <a:endParaRPr kumimoji="1" lang="ja-JP" altLang="en-US" sz="2400" dirty="0">
              <a:solidFill>
                <a:schemeClr val="tx1"/>
              </a:solidFill>
            </a:endParaRPr>
          </a:p>
        </p:txBody>
      </p:sp>
      <p:sp>
        <p:nvSpPr>
          <p:cNvPr id="246" name="楕円 245">
            <a:extLst>
              <a:ext uri="{FF2B5EF4-FFF2-40B4-BE49-F238E27FC236}">
                <a16:creationId xmlns:a16="http://schemas.microsoft.com/office/drawing/2014/main" id="{E927ED99-EF81-36B8-33C2-4FE65ACED25B}"/>
              </a:ext>
            </a:extLst>
          </p:cNvPr>
          <p:cNvSpPr/>
          <p:nvPr/>
        </p:nvSpPr>
        <p:spPr>
          <a:xfrm>
            <a:off x="7833592" y="1418096"/>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4</a:t>
            </a:r>
            <a:endParaRPr kumimoji="1" lang="ja-JP" altLang="en-US" sz="2400" dirty="0">
              <a:solidFill>
                <a:schemeClr val="tx1"/>
              </a:solidFill>
            </a:endParaRPr>
          </a:p>
        </p:txBody>
      </p:sp>
      <p:sp>
        <p:nvSpPr>
          <p:cNvPr id="247" name="楕円 246">
            <a:extLst>
              <a:ext uri="{FF2B5EF4-FFF2-40B4-BE49-F238E27FC236}">
                <a16:creationId xmlns:a16="http://schemas.microsoft.com/office/drawing/2014/main" id="{2D397507-1D1C-60CC-77A4-F617998D15CC}"/>
              </a:ext>
            </a:extLst>
          </p:cNvPr>
          <p:cNvSpPr/>
          <p:nvPr/>
        </p:nvSpPr>
        <p:spPr>
          <a:xfrm>
            <a:off x="2788068" y="2949954"/>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3</a:t>
            </a:r>
            <a:endParaRPr kumimoji="1" lang="ja-JP" altLang="en-US" sz="2400" dirty="0">
              <a:solidFill>
                <a:schemeClr val="tx1"/>
              </a:solidFill>
            </a:endParaRPr>
          </a:p>
        </p:txBody>
      </p:sp>
      <p:sp>
        <p:nvSpPr>
          <p:cNvPr id="248" name="楕円 247">
            <a:extLst>
              <a:ext uri="{FF2B5EF4-FFF2-40B4-BE49-F238E27FC236}">
                <a16:creationId xmlns:a16="http://schemas.microsoft.com/office/drawing/2014/main" id="{30A24DA5-0969-EF3C-7289-BFEDF8670D5D}"/>
              </a:ext>
            </a:extLst>
          </p:cNvPr>
          <p:cNvSpPr/>
          <p:nvPr/>
        </p:nvSpPr>
        <p:spPr>
          <a:xfrm>
            <a:off x="3382983" y="1685047"/>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2</a:t>
            </a:r>
            <a:endParaRPr kumimoji="1" lang="ja-JP" altLang="en-US" sz="2400" dirty="0">
              <a:solidFill>
                <a:schemeClr val="tx1"/>
              </a:solidFill>
            </a:endParaRPr>
          </a:p>
        </p:txBody>
      </p:sp>
      <p:grpSp>
        <p:nvGrpSpPr>
          <p:cNvPr id="249" name="グループ化 248">
            <a:extLst>
              <a:ext uri="{FF2B5EF4-FFF2-40B4-BE49-F238E27FC236}">
                <a16:creationId xmlns:a16="http://schemas.microsoft.com/office/drawing/2014/main" id="{4D7D8BB0-4B70-FA94-52D3-ED657B3F7D1E}"/>
              </a:ext>
            </a:extLst>
          </p:cNvPr>
          <p:cNvGrpSpPr/>
          <p:nvPr/>
        </p:nvGrpSpPr>
        <p:grpSpPr>
          <a:xfrm>
            <a:off x="-39755" y="4093247"/>
            <a:ext cx="4478179" cy="1193903"/>
            <a:chOff x="2253299" y="3773026"/>
            <a:chExt cx="3334316" cy="1223498"/>
          </a:xfrm>
        </p:grpSpPr>
        <p:sp>
          <p:nvSpPr>
            <p:cNvPr id="250" name="テキスト ボックス 249">
              <a:extLst>
                <a:ext uri="{FF2B5EF4-FFF2-40B4-BE49-F238E27FC236}">
                  <a16:creationId xmlns:a16="http://schemas.microsoft.com/office/drawing/2014/main" id="{ACE1730D-F051-9118-B788-07C1D879E662}"/>
                </a:ext>
              </a:extLst>
            </p:cNvPr>
            <p:cNvSpPr txBox="1"/>
            <p:nvPr/>
          </p:nvSpPr>
          <p:spPr>
            <a:xfrm>
              <a:off x="2253299" y="3849643"/>
              <a:ext cx="3334316" cy="1065612"/>
            </a:xfrm>
            <a:prstGeom prst="rect">
              <a:avLst/>
            </a:prstGeom>
            <a:noFill/>
          </p:spPr>
          <p:txBody>
            <a:bodyPr wrap="square" rtlCol="0">
              <a:spAutoFit/>
            </a:bodyPr>
            <a:lstStyle/>
            <a:p>
              <a:pPr algn="ctr"/>
              <a:r>
                <a:rPr lang="en-US" altLang="ja-JP" sz="1847" dirty="0">
                  <a:latin typeface="Times New Roman" panose="02020603050405020304" pitchFamily="18" charset="0"/>
                  <a:cs typeface="Times New Roman" panose="02020603050405020304" pitchFamily="18" charset="0"/>
                </a:rPr>
                <a:t>Contrastive Loss</a:t>
              </a:r>
              <a:r>
                <a:rPr lang="en-US" altLang="ja-JP" sz="1847" dirty="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5000" dirty="0" err="1">
                  <a:latin typeface="Times New Roman" panose="02020603050405020304" pitchFamily="18" charset="0"/>
                  <a:cs typeface="Times New Roman" panose="02020603050405020304" pitchFamily="18" charset="0"/>
                </a:rPr>
                <a:t>unsup</a:t>
              </a:r>
              <a:r>
                <a:rPr lang="en-US" altLang="ja-JP" sz="1847" dirty="0">
                  <a:latin typeface="Times New Roman" panose="02020603050405020304" pitchFamily="18" charset="0"/>
                  <a:cs typeface="Times New Roman" panose="02020603050405020304" pitchFamily="18" charset="0"/>
                </a:rPr>
                <a:t> </a:t>
              </a:r>
              <a:r>
                <a:rPr lang="ja-JP" altLang="en-US" sz="1847" dirty="0">
                  <a:latin typeface="Times New Roman" panose="02020603050405020304" pitchFamily="18" charset="0"/>
                  <a:cs typeface="Times New Roman" panose="02020603050405020304" pitchFamily="18" charset="0"/>
                </a:rPr>
                <a:t>と</a:t>
              </a:r>
              <a:br>
                <a:rPr lang="en-US" altLang="ja-JP" sz="1847" dirty="0">
                  <a:latin typeface="Times New Roman" panose="02020603050405020304" pitchFamily="18" charset="0"/>
                  <a:cs typeface="Times New Roman" panose="02020603050405020304" pitchFamily="18" charset="0"/>
                </a:rPr>
              </a:br>
              <a:r>
                <a:rPr lang="en-US" altLang="ja-JP" sz="1847" dirty="0">
                  <a:latin typeface="Times New Roman" panose="02020603050405020304" pitchFamily="18" charset="0"/>
                  <a:cs typeface="Times New Roman" panose="02020603050405020304" pitchFamily="18" charset="0"/>
                </a:rPr>
                <a:t>Cross Contrastive Loss </a:t>
              </a:r>
              <a:r>
                <a:rPr lang="en-US" altLang="ja-JP" sz="1847" i="1" dirty="0" err="1">
                  <a:latin typeface="Times New Roman" panose="02020603050405020304" pitchFamily="18" charset="0"/>
                  <a:cs typeface="Times New Roman" panose="02020603050405020304" pitchFamily="18" charset="0"/>
                </a:rPr>
                <a:t>L</a:t>
              </a:r>
              <a:r>
                <a:rPr lang="en-US" altLang="ja-JP" sz="1847" baseline="-20000" dirty="0" err="1">
                  <a:latin typeface="Times New Roman" panose="02020603050405020304" pitchFamily="18" charset="0"/>
                  <a:cs typeface="Times New Roman" panose="02020603050405020304" pitchFamily="18" charset="0"/>
                </a:rPr>
                <a:t>cucl</a:t>
              </a:r>
              <a:r>
                <a:rPr lang="ja-JP" altLang="en-US" sz="1847" baseline="-20000" dirty="0">
                  <a:latin typeface="Times New Roman" panose="02020603050405020304" pitchFamily="18" charset="0"/>
                  <a:cs typeface="Times New Roman" panose="02020603050405020304" pitchFamily="18" charset="0"/>
                </a:rPr>
                <a:t>　</a:t>
              </a:r>
              <a:r>
                <a:rPr lang="ja-JP" altLang="en-US" sz="1847" dirty="0">
                  <a:latin typeface="Times New Roman" panose="02020603050405020304" pitchFamily="18" charset="0"/>
                  <a:cs typeface="Times New Roman" panose="02020603050405020304" pitchFamily="18" charset="0"/>
                </a:rPr>
                <a:t>を計算する</a:t>
              </a:r>
              <a:endParaRPr lang="en-US" altLang="ja-JP" sz="1847" dirty="0">
                <a:cs typeface="Times New Roman" panose="02020603050405020304" pitchFamily="18" charset="0"/>
              </a:endParaRPr>
            </a:p>
            <a:p>
              <a:pPr algn="ctr"/>
              <a:r>
                <a:rPr lang="en-US" altLang="ja-JP" sz="1847" i="1" dirty="0">
                  <a:latin typeface="Times New Roman" panose="02020603050405020304" pitchFamily="18" charset="0"/>
                  <a:cs typeface="Times New Roman" panose="02020603050405020304" pitchFamily="18" charset="0"/>
                </a:rPr>
                <a:t>L</a:t>
              </a:r>
              <a:r>
                <a:rPr lang="en-US" altLang="ja-JP" sz="1847" baseline="-20000" dirty="0">
                  <a:latin typeface="Times New Roman" panose="02020603050405020304" pitchFamily="18" charset="0"/>
                  <a:cs typeface="Times New Roman" panose="02020603050405020304" pitchFamily="18" charset="0"/>
                </a:rPr>
                <a:t>all </a:t>
              </a:r>
              <a:r>
                <a:rPr lang="en-US" altLang="ja-JP" sz="2463" dirty="0">
                  <a:latin typeface="Times New Roman" panose="02020603050405020304" pitchFamily="18" charset="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5000" dirty="0" err="1">
                  <a:latin typeface="Times New Roman" panose="02020603050405020304" pitchFamily="18" charset="0"/>
                  <a:cs typeface="Times New Roman" panose="02020603050405020304" pitchFamily="18" charset="0"/>
                </a:rPr>
                <a:t>unsup</a:t>
              </a:r>
              <a:r>
                <a:rPr lang="en-US" altLang="ja-JP" sz="1847" dirty="0">
                  <a:latin typeface="Times New Roman" panose="02020603050405020304" pitchFamily="18" charset="0"/>
                  <a:cs typeface="Times New Roman" panose="02020603050405020304" pitchFamily="18" charset="0"/>
                </a:rPr>
                <a:t>+</a:t>
              </a:r>
              <a:r>
                <a:rPr lang="en-US" altLang="ja-JP" sz="2053" dirty="0">
                  <a:latin typeface="Times New Roman" panose="02020603050405020304" pitchFamily="18" charset="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0000" dirty="0" err="1">
                  <a:latin typeface="Times New Roman" panose="02020603050405020304" pitchFamily="18" charset="0"/>
                  <a:cs typeface="Times New Roman" panose="02020603050405020304" pitchFamily="18" charset="0"/>
                </a:rPr>
                <a:t>cucl</a:t>
              </a:r>
              <a:endParaRPr lang="ja-JP" altLang="en-US" sz="2342" dirty="0">
                <a:latin typeface="Times New Roman" panose="02020603050405020304" pitchFamily="18" charset="0"/>
                <a:cs typeface="Times New Roman" panose="02020603050405020304" pitchFamily="18" charset="0"/>
              </a:endParaRPr>
            </a:p>
          </p:txBody>
        </p:sp>
        <p:sp>
          <p:nvSpPr>
            <p:cNvPr id="251" name="四角形: 角を丸くする 250">
              <a:extLst>
                <a:ext uri="{FF2B5EF4-FFF2-40B4-BE49-F238E27FC236}">
                  <a16:creationId xmlns:a16="http://schemas.microsoft.com/office/drawing/2014/main" id="{6AB4EEE7-753F-4F29-A18A-A0F10B1018DC}"/>
                </a:ext>
              </a:extLst>
            </p:cNvPr>
            <p:cNvSpPr/>
            <p:nvPr/>
          </p:nvSpPr>
          <p:spPr>
            <a:xfrm>
              <a:off x="2462832" y="3773026"/>
              <a:ext cx="2916000" cy="122349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spTree>
    <p:extLst>
      <p:ext uri="{BB962C8B-B14F-4D97-AF65-F5344CB8AC3E}">
        <p14:creationId xmlns:p14="http://schemas.microsoft.com/office/powerpoint/2010/main" val="1268719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3600" dirty="0">
              <a:solidFill>
                <a:srgbClr val="61BC47"/>
              </a:solidFill>
              <a:latin typeface="Poppins SemiBold" panose="00000700000000000000" pitchFamily="50" charset="0"/>
              <a:cs typeface="Poppins SemiBold" panose="00000700000000000000" pitchFamily="50" charset="0"/>
            </a:endParaRPr>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F684E-1B95-4161-882B-6878AF3C1E9B}" type="slidenum">
              <a:rPr kumimoji="0" lang="en-US" sz="2800" b="1" i="0" u="none" strike="noStrike" kern="1200" cap="none" spc="0" normalizeH="0" baseline="0" noProof="0" smtClean="0">
                <a:ln>
                  <a:noFill/>
                </a:ln>
                <a:solidFill>
                  <a:srgbClr val="FFFF00"/>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800" b="1" i="0" u="none" strike="noStrike" kern="1200" cap="none" spc="0" normalizeH="0" baseline="0" noProof="0">
              <a:ln>
                <a:noFill/>
              </a:ln>
              <a:solidFill>
                <a:srgbClr val="FFFF00"/>
              </a:solidFill>
              <a:effectLst/>
              <a:uLnTx/>
              <a:uFillTx/>
              <a:latin typeface="Arial"/>
              <a:cs typeface="+mn-cs"/>
            </a:endParaRPr>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活性ノード数の決定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081A641-7FF8-48F2-818E-96F619B2DCAF}"/>
                  </a:ext>
                </a:extLst>
              </p:cNvPr>
              <p:cNvSpPr>
                <a:spLocks noGrp="1"/>
              </p:cNvSpPr>
              <p:nvPr>
                <p:ph idx="1"/>
              </p:nvPr>
            </p:nvSpPr>
            <p:spPr>
              <a:xfrm>
                <a:off x="152400" y="1371600"/>
                <a:ext cx="11887200" cy="4530436"/>
              </a:xfrm>
            </p:spPr>
            <p:txBody>
              <a:bodyPr/>
              <a:lstStyle/>
              <a:p>
                <a14:m>
                  <m:oMath xmlns:m="http://schemas.openxmlformats.org/officeDocument/2006/math">
                    <m:r>
                      <m:rPr>
                        <m:sty m:val="p"/>
                      </m:rPr>
                      <a:rPr lang="en-US" altLang="ja-JP" b="0" i="0" smtClean="0">
                        <a:latin typeface="Cambria Math" panose="02040503050406030204" pitchFamily="18" charset="0"/>
                      </a:rPr>
                      <m:t>det</m:t>
                    </m:r>
                    <m:d>
                      <m:dPr>
                        <m:ctrlPr>
                          <a:rPr lang="ja-JP" altLang="en-US" sz="2800" i="1">
                            <a:latin typeface="Cambria Math" panose="02040503050406030204" pitchFamily="18" charset="0"/>
                          </a:rPr>
                        </m:ctrlPr>
                      </m:dPr>
                      <m:e>
                        <m:r>
                          <a:rPr lang="ja-JP" altLang="en-US" sz="2800" b="1">
                            <a:latin typeface="Cambria Math" panose="02040503050406030204" pitchFamily="18" charset="0"/>
                          </a:rPr>
                          <m:t>𝐑</m:t>
                        </m:r>
                      </m:e>
                    </m:d>
                  </m:oMath>
                </a14:m>
                <a:r>
                  <a:rPr lang="en-US" altLang="ja-JP" sz="2800" dirty="0"/>
                  <a:t> = 0 </a:t>
                </a:r>
                <a:r>
                  <a:rPr lang="ja-JP" altLang="en-US" sz="2800" dirty="0"/>
                  <a:t>は，類似度行列</a:t>
                </a:r>
                <a14:m>
                  <m:oMath xmlns:m="http://schemas.openxmlformats.org/officeDocument/2006/math">
                    <m:r>
                      <a:rPr lang="ja-JP" altLang="en-US" sz="2800" b="1">
                        <a:latin typeface="Cambria Math" panose="02040503050406030204" pitchFamily="18" charset="0"/>
                      </a:rPr>
                      <m:t>𝐑</m:t>
                    </m:r>
                    <m:r>
                      <a:rPr lang="ja-JP" altLang="en-US" b="1" i="1">
                        <a:latin typeface="Cambria Math" panose="02040503050406030204" pitchFamily="18" charset="0"/>
                      </a:rPr>
                      <m:t>の</m:t>
                    </m:r>
                  </m:oMath>
                </a14:m>
                <a:r>
                  <a:rPr lang="ja-JP" altLang="en-US" sz="2800" dirty="0"/>
                  <a:t>列ベクトルが線形従属であることを示す．</a:t>
                </a:r>
                <a:endParaRPr lang="en-US" altLang="ja-JP" sz="2800" dirty="0"/>
              </a:p>
              <a:p>
                <a:endParaRPr lang="en-US" altLang="ja-JP" sz="2800" dirty="0"/>
              </a:p>
              <a:p>
                <a:endParaRPr lang="en-US" altLang="ja-JP" dirty="0"/>
              </a:p>
              <a:p>
                <a:r>
                  <a:rPr lang="ja-JP" altLang="en-US" sz="2800" dirty="0"/>
                  <a:t>既存のノードの付近に再度ノードが生成されると，</a:t>
                </a:r>
                <a14:m>
                  <m:oMath xmlns:m="http://schemas.openxmlformats.org/officeDocument/2006/math">
                    <m:r>
                      <a:rPr lang="ja-JP" altLang="en-US" i="1">
                        <a:latin typeface="Cambria Math" panose="02040503050406030204" pitchFamily="18" charset="0"/>
                      </a:rPr>
                      <m:t>𝐑</m:t>
                    </m:r>
                  </m:oMath>
                </a14:m>
                <a:r>
                  <a:rPr lang="ja-JP" altLang="en-US" dirty="0"/>
                  <a:t>の列ベクトルが</a:t>
                </a:r>
                <a:br>
                  <a:rPr lang="en-US" altLang="ja-JP" dirty="0"/>
                </a:br>
                <a:r>
                  <a:rPr lang="ja-JP" altLang="en-US" dirty="0"/>
                  <a:t>類似するため</a:t>
                </a:r>
                <a14:m>
                  <m:oMath xmlns:m="http://schemas.openxmlformats.org/officeDocument/2006/math">
                    <m:r>
                      <m:rPr>
                        <m:sty m:val="p"/>
                      </m:rPr>
                      <a:rPr lang="en-US" altLang="ja-JP">
                        <a:latin typeface="Cambria Math" panose="02040503050406030204" pitchFamily="18" charset="0"/>
                      </a:rPr>
                      <m:t>det</m:t>
                    </m:r>
                    <m:r>
                      <a:rPr lang="en-US" altLang="ja-JP" i="1">
                        <a:latin typeface="Cambria Math" panose="02040503050406030204" pitchFamily="18" charset="0"/>
                      </a:rPr>
                      <m:t>(</m:t>
                    </m:r>
                    <m:r>
                      <a:rPr lang="ja-JP" altLang="en-US" i="1">
                        <a:latin typeface="Cambria Math" panose="02040503050406030204" pitchFamily="18" charset="0"/>
                      </a:rPr>
                      <m:t>𝐑</m:t>
                    </m:r>
                    <m:r>
                      <a:rPr lang="en-US" altLang="ja-JP" i="1">
                        <a:latin typeface="Cambria Math" panose="02040503050406030204" pitchFamily="18" charset="0"/>
                      </a:rPr>
                      <m:t>)</m:t>
                    </m:r>
                    <m:r>
                      <a:rPr lang="ja-JP" altLang="en-US" i="1">
                        <a:latin typeface="Cambria Math" panose="02040503050406030204" pitchFamily="18" charset="0"/>
                      </a:rPr>
                      <m:t>の値は</m:t>
                    </m:r>
                    <m:r>
                      <a:rPr lang="en-US" altLang="ja-JP" i="1">
                        <a:latin typeface="Cambria Math" panose="02040503050406030204" pitchFamily="18" charset="0"/>
                      </a:rPr>
                      <m:t>0</m:t>
                    </m:r>
                    <m:r>
                      <a:rPr lang="ja-JP" altLang="en-US" i="1">
                        <a:latin typeface="Cambria Math" panose="02040503050406030204" pitchFamily="18" charset="0"/>
                      </a:rPr>
                      <m:t>に近づく．</m:t>
                    </m:r>
                  </m:oMath>
                </a14:m>
                <a:endParaRPr lang="en-US" altLang="ja-JP" dirty="0"/>
              </a:p>
              <a:p>
                <a:endParaRPr lang="en-US" altLang="ja-JP" dirty="0"/>
              </a:p>
              <a:p>
                <a:endParaRPr lang="en-US" altLang="ja-JP" dirty="0"/>
              </a:p>
              <a:p>
                <a14:m>
                  <m:oMath xmlns:m="http://schemas.openxmlformats.org/officeDocument/2006/math">
                    <m:r>
                      <m:rPr>
                        <m:sty m:val="p"/>
                      </m:rPr>
                      <a:rPr lang="en-US" altLang="ja-JP" sz="2800" b="0" i="0" smtClean="0">
                        <a:solidFill>
                          <a:srgbClr val="FF0000"/>
                        </a:solidFill>
                        <a:latin typeface="Cambria Math" panose="02040503050406030204" pitchFamily="18" charset="0"/>
                      </a:rPr>
                      <m:t>det</m:t>
                    </m:r>
                    <m:d>
                      <m:dPr>
                        <m:ctrlPr>
                          <a:rPr lang="ja-JP" altLang="en-US" sz="2800" i="1">
                            <a:solidFill>
                              <a:srgbClr val="FF0000"/>
                            </a:solidFill>
                            <a:latin typeface="Cambria Math" panose="02040503050406030204" pitchFamily="18" charset="0"/>
                          </a:rPr>
                        </m:ctrlPr>
                      </m:dPr>
                      <m:e>
                        <m:r>
                          <a:rPr lang="ja-JP" altLang="en-US" sz="2800" b="1">
                            <a:solidFill>
                              <a:srgbClr val="FF0000"/>
                            </a:solidFill>
                            <a:latin typeface="Cambria Math" panose="02040503050406030204" pitchFamily="18" charset="0"/>
                          </a:rPr>
                          <m:t>𝐑</m:t>
                        </m:r>
                      </m:e>
                    </m:d>
                  </m:oMath>
                </a14:m>
                <a:r>
                  <a:rPr lang="ja-JP" altLang="en-US" dirty="0">
                    <a:solidFill>
                      <a:srgbClr val="FF0000"/>
                    </a:solidFill>
                  </a:rPr>
                  <a:t>が十分小さくなった</a:t>
                </a:r>
                <a:r>
                  <a:rPr lang="ja-JP" altLang="en-US" dirty="0"/>
                  <a:t>時，ノードの分布の偏りが十分小さいといえるノードが生成されたと判断し，その時の</a:t>
                </a:r>
                <a:r>
                  <a:rPr lang="ja-JP" altLang="en-US" dirty="0">
                    <a:solidFill>
                      <a:srgbClr val="FF0000"/>
                    </a:solidFill>
                  </a:rPr>
                  <a:t>ノード数を活性ノード数</a:t>
                </a:r>
                <a:r>
                  <a:rPr lang="en-US" altLang="ja-JP" i="1" dirty="0">
                    <a:solidFill>
                      <a:srgbClr val="FF0000"/>
                    </a:solidFill>
                    <a:latin typeface="Times" panose="02020603050405020304" pitchFamily="18" charset="0"/>
                    <a:cs typeface="Times" panose="02020603050405020304" pitchFamily="18" charset="0"/>
                  </a:rPr>
                  <a:t>m</a:t>
                </a:r>
                <a:r>
                  <a:rPr lang="ja-JP" altLang="en-US" dirty="0"/>
                  <a:t>とする．</a:t>
                </a:r>
                <a:endParaRPr lang="en-US" altLang="ja-JP" dirty="0"/>
              </a:p>
            </p:txBody>
          </p:sp>
        </mc:Choice>
        <mc:Fallback xmlns="">
          <p:sp>
            <p:nvSpPr>
              <p:cNvPr id="3" name="コンテンツ プレースホルダー 2">
                <a:extLst>
                  <a:ext uri="{FF2B5EF4-FFF2-40B4-BE49-F238E27FC236}">
                    <a16:creationId xmlns:a16="http://schemas.microsoft.com/office/drawing/2014/main" id="{2081A641-7FF8-48F2-818E-96F619B2DCAF}"/>
                  </a:ext>
                </a:extLst>
              </p:cNvPr>
              <p:cNvSpPr>
                <a:spLocks noGrp="1" noRot="1" noChangeAspect="1" noMove="1" noResize="1" noEditPoints="1" noAdjustHandles="1" noChangeArrowheads="1" noChangeShapeType="1" noTextEdit="1"/>
              </p:cNvSpPr>
              <p:nvPr>
                <p:ph idx="1"/>
              </p:nvPr>
            </p:nvSpPr>
            <p:spPr>
              <a:xfrm>
                <a:off x="152400" y="1371600"/>
                <a:ext cx="11887200" cy="4530436"/>
              </a:xfrm>
              <a:blipFill>
                <a:blip r:embed="rId3"/>
                <a:stretch>
                  <a:fillRect l="-1026" t="-1750" r="-4051" b="-2153"/>
                </a:stretch>
              </a:blipFill>
            </p:spPr>
            <p:txBody>
              <a:bodyPr/>
              <a:lstStyle/>
              <a:p>
                <a:r>
                  <a:rPr lang="ja-JP" altLang="en-US">
                    <a:noFill/>
                  </a:rPr>
                  <a:t> </a:t>
                </a:r>
              </a:p>
            </p:txBody>
          </p:sp>
        </mc:Fallback>
      </mc:AlternateContent>
      <p:sp>
        <p:nvSpPr>
          <p:cNvPr id="8" name="矢印: 下 7">
            <a:extLst>
              <a:ext uri="{FF2B5EF4-FFF2-40B4-BE49-F238E27FC236}">
                <a16:creationId xmlns:a16="http://schemas.microsoft.com/office/drawing/2014/main" id="{F8D33650-312D-4EC4-88DD-D63AA88FEBBB}"/>
              </a:ext>
            </a:extLst>
          </p:cNvPr>
          <p:cNvSpPr/>
          <p:nvPr/>
        </p:nvSpPr>
        <p:spPr>
          <a:xfrm>
            <a:off x="5628409" y="2071244"/>
            <a:ext cx="935182" cy="65117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 name="矢印: 下 14">
            <a:extLst>
              <a:ext uri="{FF2B5EF4-FFF2-40B4-BE49-F238E27FC236}">
                <a16:creationId xmlns:a16="http://schemas.microsoft.com/office/drawing/2014/main" id="{408EC6B5-34F9-4B2D-932D-8D55286178F5}"/>
              </a:ext>
            </a:extLst>
          </p:cNvPr>
          <p:cNvSpPr/>
          <p:nvPr/>
        </p:nvSpPr>
        <p:spPr>
          <a:xfrm>
            <a:off x="5628409" y="3986640"/>
            <a:ext cx="935182" cy="65117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7" name="正方形/長方形 6">
            <a:extLst>
              <a:ext uri="{FF2B5EF4-FFF2-40B4-BE49-F238E27FC236}">
                <a16:creationId xmlns:a16="http://schemas.microsoft.com/office/drawing/2014/main" id="{78317E73-581C-F295-8EAD-7D0C57686EFE}"/>
              </a:ext>
            </a:extLst>
          </p:cNvPr>
          <p:cNvSpPr/>
          <p:nvPr/>
        </p:nvSpPr>
        <p:spPr>
          <a:xfrm>
            <a:off x="6189266" y="9525"/>
            <a:ext cx="4829572" cy="113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9" name="オブジェクト 8">
            <a:extLst>
              <a:ext uri="{FF2B5EF4-FFF2-40B4-BE49-F238E27FC236}">
                <a16:creationId xmlns:a16="http://schemas.microsoft.com/office/drawing/2014/main" id="{37F3D52F-8B50-A784-639B-496343ADFB8C}"/>
              </a:ext>
            </a:extLst>
          </p:cNvPr>
          <p:cNvGraphicFramePr>
            <a:graphicFrameLocks noChangeAspect="1"/>
          </p:cNvGraphicFramePr>
          <p:nvPr/>
        </p:nvGraphicFramePr>
        <p:xfrm>
          <a:off x="6246416" y="12824"/>
          <a:ext cx="4733925" cy="1122391"/>
        </p:xfrm>
        <a:graphic>
          <a:graphicData uri="http://schemas.openxmlformats.org/presentationml/2006/ole">
            <mc:AlternateContent xmlns:mc="http://schemas.openxmlformats.org/markup-compatibility/2006">
              <mc:Choice xmlns:v="urn:schemas-microsoft-com:vml" Requires="v">
                <p:oleObj name="Equation" r:id="rId4" imgW="3073320" imgH="723600" progId="Equation.DSMT4">
                  <p:embed/>
                </p:oleObj>
              </mc:Choice>
              <mc:Fallback>
                <p:oleObj name="Equation" r:id="rId4" imgW="3073320" imgH="723600" progId="Equation.DSMT4">
                  <p:embed/>
                  <p:pic>
                    <p:nvPicPr>
                      <p:cNvPr id="9" name="オブジェクト 8">
                        <a:extLst>
                          <a:ext uri="{FF2B5EF4-FFF2-40B4-BE49-F238E27FC236}">
                            <a16:creationId xmlns:a16="http://schemas.microsoft.com/office/drawing/2014/main" id="{37F3D52F-8B50-A784-639B-496343ADFB8C}"/>
                          </a:ext>
                        </a:extLst>
                      </p:cNvPr>
                      <p:cNvPicPr/>
                      <p:nvPr/>
                    </p:nvPicPr>
                    <p:blipFill>
                      <a:blip r:embed="rId5"/>
                      <a:stretch>
                        <a:fillRect/>
                      </a:stretch>
                    </p:blipFill>
                    <p:spPr>
                      <a:xfrm>
                        <a:off x="6246416" y="12824"/>
                        <a:ext cx="4733925" cy="1122391"/>
                      </a:xfrm>
                      <a:prstGeom prst="rect">
                        <a:avLst/>
                      </a:prstGeom>
                    </p:spPr>
                  </p:pic>
                </p:oleObj>
              </mc:Fallback>
            </mc:AlternateContent>
          </a:graphicData>
        </a:graphic>
      </p:graphicFrame>
    </p:spTree>
    <p:extLst>
      <p:ext uri="{BB962C8B-B14F-4D97-AF65-F5344CB8AC3E}">
        <p14:creationId xmlns:p14="http://schemas.microsoft.com/office/powerpoint/2010/main" val="3480694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6D1FFE-BE11-4B66-8A99-47B4460CA7DB}"/>
              </a:ext>
            </a:extLst>
          </p:cNvPr>
          <p:cNvSpPr>
            <a:spLocks noGrp="1"/>
          </p:cNvSpPr>
          <p:nvPr>
            <p:ph type="title"/>
          </p:nvPr>
        </p:nvSpPr>
        <p:spPr/>
        <p:txBody>
          <a:bodyPr/>
          <a:lstStyle/>
          <a:p>
            <a:r>
              <a:rPr lang="en-US" altLang="ja-JP" sz="4400" dirty="0"/>
              <a:t>CA+</a:t>
            </a:r>
            <a:endParaRPr lang="en-US" sz="4400" dirty="0">
              <a:solidFill>
                <a:srgbClr val="61BC47"/>
              </a:solidFill>
              <a:latin typeface="Poppins SemiBold" panose="00000700000000000000" pitchFamily="50" charset="0"/>
              <a:cs typeface="Poppins SemiBold" panose="00000700000000000000" pitchFamily="50" charset="0"/>
            </a:endParaRPr>
          </a:p>
        </p:txBody>
      </p:sp>
      <mc:AlternateContent xmlns:mc="http://schemas.openxmlformats.org/markup-compatibility/2006" xmlns:a14="http://schemas.microsoft.com/office/drawing/2010/main">
        <mc:Choice Requires="a14">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a:xfrm>
                <a:off x="355600" y="1343024"/>
                <a:ext cx="11582400" cy="5181600"/>
              </a:xfrm>
            </p:spPr>
            <p:txBody>
              <a:bodyPr>
                <a:normAutofit/>
              </a:bodyPr>
              <a:lstStyle/>
              <a:p>
                <a:r>
                  <a:rPr lang="ja-JP" altLang="en-US" dirty="0">
                    <a:latin typeface="Times" panose="02020603050405020304" pitchFamily="18" charset="0"/>
                    <a:cs typeface="Times" panose="02020603050405020304" pitchFamily="18" charset="0"/>
                  </a:rPr>
                  <a:t>警戒パラメータ</a:t>
                </a:r>
                <a14:m>
                  <m:oMath xmlns:m="http://schemas.openxmlformats.org/officeDocument/2006/math">
                    <m:sSub>
                      <m:sSubPr>
                        <m:ctrlPr>
                          <a:rPr lang="en-US" altLang="ja-JP" b="0" i="1" smtClean="0">
                            <a:latin typeface="Cambria Math" panose="02040503050406030204" pitchFamily="18" charset="0"/>
                            <a:cs typeface="Times" panose="02020603050405020304" pitchFamily="18" charset="0"/>
                          </a:rPr>
                        </m:ctrlPr>
                      </m:sSubPr>
                      <m:e>
                        <m:r>
                          <a:rPr lang="en-US" altLang="ja-JP" b="0" i="1" smtClean="0">
                            <a:latin typeface="Cambria Math" panose="02040503050406030204" pitchFamily="18" charset="0"/>
                            <a:cs typeface="Times" panose="02020603050405020304" pitchFamily="18" charset="0"/>
                          </a:rPr>
                          <m:t>𝑉</m:t>
                        </m:r>
                      </m:e>
                      <m:sub>
                        <m:r>
                          <m:rPr>
                            <m:sty m:val="p"/>
                          </m:rPr>
                          <a:rPr lang="en-US" altLang="ja-JP" i="0">
                            <a:latin typeface="Cambria Math" panose="02040503050406030204" pitchFamily="18" charset="0"/>
                            <a:cs typeface="Times" panose="02020603050405020304" pitchFamily="18" charset="0"/>
                          </a:rPr>
                          <m:t>threshold</m:t>
                        </m:r>
                      </m:sub>
                    </m:sSub>
                  </m:oMath>
                </a14:m>
                <a:r>
                  <a:rPr lang="ja-JP" altLang="en-US" dirty="0">
                    <a:latin typeface="Times" panose="02020603050405020304" pitchFamily="18" charset="0"/>
                    <a:cs typeface="Times" panose="02020603050405020304" pitchFamily="18" charset="0"/>
                  </a:rPr>
                  <a:t>は，</a:t>
                </a:r>
                <a:r>
                  <a:rPr lang="en-US" altLang="ja-JP" i="1" dirty="0">
                    <a:latin typeface="Times" panose="02020603050405020304" pitchFamily="18" charset="0"/>
                    <a:cs typeface="Times" panose="02020603050405020304" pitchFamily="18" charset="0"/>
                  </a:rPr>
                  <a:t>m</a:t>
                </a:r>
                <a:r>
                  <a:rPr lang="ja-JP" altLang="en-US" dirty="0">
                    <a:latin typeface="Times" panose="02020603050405020304" pitchFamily="18" charset="0"/>
                    <a:cs typeface="Times" panose="02020603050405020304" pitchFamily="18" charset="0"/>
                  </a:rPr>
                  <a:t>個の</a:t>
                </a:r>
                <a:r>
                  <a:rPr lang="ja-JP" altLang="en-US" dirty="0">
                    <a:solidFill>
                      <a:srgbClr val="FF0000"/>
                    </a:solidFill>
                    <a:latin typeface="Times" panose="02020603050405020304" pitchFamily="18" charset="0"/>
                    <a:cs typeface="Times" panose="02020603050405020304" pitchFamily="18" charset="0"/>
                  </a:rPr>
                  <a:t>活性ノード</a:t>
                </a:r>
                <a:r>
                  <a:rPr lang="ja-JP" altLang="en-US" dirty="0">
                    <a:latin typeface="Times" panose="02020603050405020304" pitchFamily="18" charset="0"/>
                    <a:cs typeface="Times" panose="02020603050405020304" pitchFamily="18" charset="0"/>
                  </a:rPr>
                  <a:t>間の最小ペアワイズ距離（</a:t>
                </a:r>
                <a:r>
                  <a:rPr lang="en-US" altLang="ja-JP" dirty="0">
                    <a:latin typeface="Times" panose="02020603050405020304" pitchFamily="18" charset="0"/>
                    <a:cs typeface="Times" panose="02020603050405020304" pitchFamily="18" charset="0"/>
                  </a:rPr>
                  <a:t>CIM</a:t>
                </a:r>
                <a:r>
                  <a:rPr lang="ja-JP" altLang="en-US" dirty="0">
                    <a:latin typeface="Times" panose="02020603050405020304" pitchFamily="18" charset="0"/>
                    <a:cs typeface="Times" panose="02020603050405020304" pitchFamily="18" charset="0"/>
                  </a:rPr>
                  <a:t>）の平均値とする．</a:t>
                </a:r>
                <a:endParaRPr kumimoji="1" lang="ja-JP" altLang="en-US" dirty="0"/>
              </a:p>
            </p:txBody>
          </p:sp>
        </mc:Choice>
        <mc:Fallback xmlns="">
          <p:sp>
            <p:nvSpPr>
              <p:cNvPr id="24" name="コンテンツ プレースホルダー 2">
                <a:extLst>
                  <a:ext uri="{FF2B5EF4-FFF2-40B4-BE49-F238E27FC236}">
                    <a16:creationId xmlns:a16="http://schemas.microsoft.com/office/drawing/2014/main" id="{3AC89E58-1800-4859-A58D-F7457729C836}"/>
                  </a:ext>
                </a:extLst>
              </p:cNvPr>
              <p:cNvSpPr>
                <a:spLocks noGrp="1" noRot="1" noChangeAspect="1" noMove="1" noResize="1" noEditPoints="1" noAdjustHandles="1" noChangeArrowheads="1" noChangeShapeType="1" noTextEdit="1"/>
              </p:cNvSpPr>
              <p:nvPr>
                <p:ph idx="1"/>
              </p:nvPr>
            </p:nvSpPr>
            <p:spPr>
              <a:xfrm>
                <a:off x="355600" y="1343024"/>
                <a:ext cx="11582400" cy="5181600"/>
              </a:xfrm>
              <a:blipFill>
                <a:blip r:embed="rId3"/>
                <a:stretch>
                  <a:fillRect l="-1053" t="-1529" r="-110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fld id="{734F684E-1B95-4161-882B-6878AF3C1E9B}" type="slidenum">
              <a:rPr lang="en-US" smtClean="0"/>
              <a:t>51</a:t>
            </a:fld>
            <a:endParaRPr lang="en-US"/>
          </a:p>
        </p:txBody>
      </p:sp>
      <p:sp>
        <p:nvSpPr>
          <p:cNvPr id="2" name="テキスト プレースホルダー 1">
            <a:extLst>
              <a:ext uri="{FF2B5EF4-FFF2-40B4-BE49-F238E27FC236}">
                <a16:creationId xmlns:a16="http://schemas.microsoft.com/office/drawing/2014/main" id="{EED4DE40-B3D0-4234-94BC-CB603146A80A}"/>
              </a:ext>
            </a:extLst>
          </p:cNvPr>
          <p:cNvSpPr>
            <a:spLocks noGrp="1"/>
          </p:cNvSpPr>
          <p:nvPr>
            <p:ph type="body" sz="quarter" idx="13"/>
          </p:nvPr>
        </p:nvSpPr>
        <p:spPr/>
        <p:txBody>
          <a:bodyPr/>
          <a:lstStyle/>
          <a:p>
            <a:r>
              <a:rPr lang="ja-JP" altLang="en-US" sz="3600" dirty="0"/>
              <a:t>警戒パラメータの推定</a:t>
            </a:r>
          </a:p>
        </p:txBody>
      </p:sp>
      <p:sp>
        <p:nvSpPr>
          <p:cNvPr id="155" name="テキスト ボックス 154">
            <a:extLst>
              <a:ext uri="{FF2B5EF4-FFF2-40B4-BE49-F238E27FC236}">
                <a16:creationId xmlns:a16="http://schemas.microsoft.com/office/drawing/2014/main" id="{D94FBD75-3232-4DA8-9F90-0B96A7CF28F0}"/>
              </a:ext>
            </a:extLst>
          </p:cNvPr>
          <p:cNvSpPr txBox="1"/>
          <p:nvPr/>
        </p:nvSpPr>
        <p:spPr>
          <a:xfrm>
            <a:off x="8316760" y="5781150"/>
            <a:ext cx="2203608" cy="400110"/>
          </a:xfrm>
          <a:prstGeom prst="rect">
            <a:avLst/>
          </a:prstGeom>
          <a:noFill/>
        </p:spPr>
        <p:txBody>
          <a:bodyPr wrap="square" rtlCol="0">
            <a:spAutoFit/>
          </a:bodyPr>
          <a:lstStyle/>
          <a:p>
            <a:pPr algn="ctr"/>
            <a:r>
              <a:rPr lang="en-US" altLang="ja-JP" sz="2000" dirty="0"/>
              <a:t>Network space</a:t>
            </a:r>
            <a:endParaRPr lang="ja-JP" altLang="en-US" sz="2000" dirty="0"/>
          </a:p>
        </p:txBody>
      </p:sp>
      <p:grpSp>
        <p:nvGrpSpPr>
          <p:cNvPr id="39" name="グループ化 38">
            <a:extLst>
              <a:ext uri="{FF2B5EF4-FFF2-40B4-BE49-F238E27FC236}">
                <a16:creationId xmlns:a16="http://schemas.microsoft.com/office/drawing/2014/main" id="{96995B47-22BB-446B-BF19-08556CE504BA}"/>
              </a:ext>
            </a:extLst>
          </p:cNvPr>
          <p:cNvGrpSpPr/>
          <p:nvPr/>
        </p:nvGrpSpPr>
        <p:grpSpPr>
          <a:xfrm>
            <a:off x="8776757" y="6177862"/>
            <a:ext cx="1194664" cy="400110"/>
            <a:chOff x="4404411" y="6285800"/>
            <a:chExt cx="1194664" cy="400110"/>
          </a:xfrm>
        </p:grpSpPr>
        <p:sp>
          <p:nvSpPr>
            <p:cNvPr id="46" name="円/楕円 49">
              <a:extLst>
                <a:ext uri="{FF2B5EF4-FFF2-40B4-BE49-F238E27FC236}">
                  <a16:creationId xmlns:a16="http://schemas.microsoft.com/office/drawing/2014/main" id="{9608F329-3EC6-4B3A-BA1F-0A6C8B889BA5}"/>
                </a:ext>
              </a:extLst>
            </p:cNvPr>
            <p:cNvSpPr/>
            <p:nvPr/>
          </p:nvSpPr>
          <p:spPr>
            <a:xfrm>
              <a:off x="4404411" y="6362697"/>
              <a:ext cx="201023" cy="202606"/>
            </a:xfrm>
            <a:prstGeom prst="ellipse">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ja-JP"/>
              </a:defPPr>
              <a:lvl1pPr algn="l" rtl="0" fontAlgn="base">
                <a:spcBef>
                  <a:spcPct val="0"/>
                </a:spcBef>
                <a:spcAft>
                  <a:spcPct val="0"/>
                </a:spcAft>
                <a:defRPr kumimoji="1" kern="1200">
                  <a:solidFill>
                    <a:schemeClr val="lt1"/>
                  </a:solidFill>
                  <a:latin typeface="+mn-lt"/>
                  <a:ea typeface="+mn-ea"/>
                  <a:cs typeface="+mn-cs"/>
                </a:defRPr>
              </a:lvl1pPr>
              <a:lvl2pPr marL="457200" algn="l" rtl="0" fontAlgn="base">
                <a:spcBef>
                  <a:spcPct val="0"/>
                </a:spcBef>
                <a:spcAft>
                  <a:spcPct val="0"/>
                </a:spcAft>
                <a:defRPr kumimoji="1" kern="1200">
                  <a:solidFill>
                    <a:schemeClr val="lt1"/>
                  </a:solidFill>
                  <a:latin typeface="+mn-lt"/>
                  <a:ea typeface="+mn-ea"/>
                  <a:cs typeface="+mn-cs"/>
                </a:defRPr>
              </a:lvl2pPr>
              <a:lvl3pPr marL="914400" algn="l" rtl="0" fontAlgn="base">
                <a:spcBef>
                  <a:spcPct val="0"/>
                </a:spcBef>
                <a:spcAft>
                  <a:spcPct val="0"/>
                </a:spcAft>
                <a:defRPr kumimoji="1" kern="1200">
                  <a:solidFill>
                    <a:schemeClr val="lt1"/>
                  </a:solidFill>
                  <a:latin typeface="+mn-lt"/>
                  <a:ea typeface="+mn-ea"/>
                  <a:cs typeface="+mn-cs"/>
                </a:defRPr>
              </a:lvl3pPr>
              <a:lvl4pPr marL="1371600" algn="l" rtl="0" fontAlgn="base">
                <a:spcBef>
                  <a:spcPct val="0"/>
                </a:spcBef>
                <a:spcAft>
                  <a:spcPct val="0"/>
                </a:spcAft>
                <a:defRPr kumimoji="1" kern="1200">
                  <a:solidFill>
                    <a:schemeClr val="lt1"/>
                  </a:solidFill>
                  <a:latin typeface="+mn-lt"/>
                  <a:ea typeface="+mn-ea"/>
                  <a:cs typeface="+mn-cs"/>
                </a:defRPr>
              </a:lvl4pPr>
              <a:lvl5pPr marL="1828800" algn="l" rtl="0" fontAlgn="base">
                <a:spcBef>
                  <a:spcPct val="0"/>
                </a:spcBef>
                <a:spcAft>
                  <a:spcPct val="0"/>
                </a:spcAft>
                <a:defRPr kumimoji="1" kern="1200">
                  <a:solidFill>
                    <a:schemeClr val="lt1"/>
                  </a:solidFill>
                  <a:latin typeface="+mn-lt"/>
                  <a:ea typeface="+mn-ea"/>
                  <a:cs typeface="+mn-cs"/>
                </a:defRPr>
              </a:lvl5pPr>
              <a:lvl6pPr marL="2286000" algn="l" defTabSz="914400" rtl="0" eaLnBrk="1" latinLnBrk="0" hangingPunct="1">
                <a:defRPr kumimoji="1" kern="1200">
                  <a:solidFill>
                    <a:schemeClr val="lt1"/>
                  </a:solidFill>
                  <a:latin typeface="+mn-lt"/>
                  <a:ea typeface="+mn-ea"/>
                  <a:cs typeface="+mn-cs"/>
                </a:defRPr>
              </a:lvl6pPr>
              <a:lvl7pPr marL="2743200" algn="l" defTabSz="914400" rtl="0" eaLnBrk="1" latinLnBrk="0" hangingPunct="1">
                <a:defRPr kumimoji="1" kern="1200">
                  <a:solidFill>
                    <a:schemeClr val="lt1"/>
                  </a:solidFill>
                  <a:latin typeface="+mn-lt"/>
                  <a:ea typeface="+mn-ea"/>
                  <a:cs typeface="+mn-cs"/>
                </a:defRPr>
              </a:lvl7pPr>
              <a:lvl8pPr marL="3200400" algn="l" defTabSz="914400" rtl="0" eaLnBrk="1" latinLnBrk="0" hangingPunct="1">
                <a:defRPr kumimoji="1" kern="1200">
                  <a:solidFill>
                    <a:schemeClr val="lt1"/>
                  </a:solidFill>
                  <a:latin typeface="+mn-lt"/>
                  <a:ea typeface="+mn-ea"/>
                  <a:cs typeface="+mn-cs"/>
                </a:defRPr>
              </a:lvl8pPr>
              <a:lvl9pPr marL="3657600" algn="l" defTabSz="914400" rtl="0" eaLnBrk="1" latinLnBrk="0" hangingPunct="1">
                <a:defRPr kumimoji="1" kern="1200">
                  <a:solidFill>
                    <a:schemeClr val="lt1"/>
                  </a:solidFill>
                  <a:latin typeface="+mn-lt"/>
                  <a:ea typeface="+mn-ea"/>
                  <a:cs typeface="+mn-cs"/>
                </a:defRPr>
              </a:lvl9pPr>
            </a:lstStyle>
            <a:p>
              <a:pPr algn="ctr"/>
              <a:endParaRPr lang="ja-JP" altLang="en-US" sz="2000"/>
            </a:p>
          </p:txBody>
        </p:sp>
        <p:sp>
          <p:nvSpPr>
            <p:cNvPr id="47" name="テキスト ボックス 46">
              <a:extLst>
                <a:ext uri="{FF2B5EF4-FFF2-40B4-BE49-F238E27FC236}">
                  <a16:creationId xmlns:a16="http://schemas.microsoft.com/office/drawing/2014/main" id="{272FF011-C07D-4BEE-801B-1582D172A48A}"/>
                </a:ext>
              </a:extLst>
            </p:cNvPr>
            <p:cNvSpPr txBox="1"/>
            <p:nvPr/>
          </p:nvSpPr>
          <p:spPr>
            <a:xfrm>
              <a:off x="4504922" y="6285800"/>
              <a:ext cx="1094153" cy="400110"/>
            </a:xfrm>
            <a:prstGeom prst="rect">
              <a:avLst/>
            </a:prstGeom>
            <a:noFill/>
          </p:spPr>
          <p:txBody>
            <a:bodyPr wrap="square" rtlCol="0">
              <a:spAutoFit/>
            </a:bodyPr>
            <a:lstStyle/>
            <a:p>
              <a:pPr algn="ctr"/>
              <a:r>
                <a:rPr lang="en-US" altLang="ja-JP" sz="2000" dirty="0"/>
                <a:t>: Node</a:t>
              </a:r>
              <a:endParaRPr lang="ja-JP" altLang="en-US" sz="2000" dirty="0"/>
            </a:p>
          </p:txBody>
        </p:sp>
      </p:grpSp>
      <p:grpSp>
        <p:nvGrpSpPr>
          <p:cNvPr id="9" name="グループ化 8">
            <a:extLst>
              <a:ext uri="{FF2B5EF4-FFF2-40B4-BE49-F238E27FC236}">
                <a16:creationId xmlns:a16="http://schemas.microsoft.com/office/drawing/2014/main" id="{74D8FA51-2CCD-4838-B741-91C73B3E276D}"/>
              </a:ext>
            </a:extLst>
          </p:cNvPr>
          <p:cNvGrpSpPr/>
          <p:nvPr/>
        </p:nvGrpSpPr>
        <p:grpSpPr>
          <a:xfrm>
            <a:off x="7585289" y="2382076"/>
            <a:ext cx="3292123" cy="3343245"/>
            <a:chOff x="6982738" y="2826651"/>
            <a:chExt cx="2710122" cy="2752207"/>
          </a:xfrm>
        </p:grpSpPr>
        <p:sp>
          <p:nvSpPr>
            <p:cNvPr id="136" name="正方形/長方形 135">
              <a:extLst>
                <a:ext uri="{FF2B5EF4-FFF2-40B4-BE49-F238E27FC236}">
                  <a16:creationId xmlns:a16="http://schemas.microsoft.com/office/drawing/2014/main" id="{B7C3AFE2-F134-4626-9525-218396B0D396}"/>
                </a:ext>
              </a:extLst>
            </p:cNvPr>
            <p:cNvSpPr/>
            <p:nvPr/>
          </p:nvSpPr>
          <p:spPr>
            <a:xfrm>
              <a:off x="6982738" y="2826651"/>
              <a:ext cx="2710122" cy="27522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grpSp>
          <p:nvGrpSpPr>
            <p:cNvPr id="8" name="グループ化 7">
              <a:extLst>
                <a:ext uri="{FF2B5EF4-FFF2-40B4-BE49-F238E27FC236}">
                  <a16:creationId xmlns:a16="http://schemas.microsoft.com/office/drawing/2014/main" id="{796AF9FD-88B4-4C97-B856-CB958F27861B}"/>
                </a:ext>
              </a:extLst>
            </p:cNvPr>
            <p:cNvGrpSpPr/>
            <p:nvPr/>
          </p:nvGrpSpPr>
          <p:grpSpPr>
            <a:xfrm>
              <a:off x="7422177" y="3083304"/>
              <a:ext cx="1850293" cy="2249743"/>
              <a:chOff x="7422177" y="3083304"/>
              <a:chExt cx="1850293" cy="2249743"/>
            </a:xfrm>
          </p:grpSpPr>
          <p:sp>
            <p:nvSpPr>
              <p:cNvPr id="141" name="フローチャート: 結合子 140">
                <a:extLst>
                  <a:ext uri="{FF2B5EF4-FFF2-40B4-BE49-F238E27FC236}">
                    <a16:creationId xmlns:a16="http://schemas.microsoft.com/office/drawing/2014/main" id="{C942CC1B-5328-4FE8-93B7-5A35D48E89C8}"/>
                  </a:ext>
                </a:extLst>
              </p:cNvPr>
              <p:cNvSpPr>
                <a:spLocks noChangeAspect="1"/>
              </p:cNvSpPr>
              <p:nvPr/>
            </p:nvSpPr>
            <p:spPr>
              <a:xfrm>
                <a:off x="8715962" y="3083304"/>
                <a:ext cx="264498" cy="261774"/>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40" name="フローチャート: 結合子 39">
                <a:extLst>
                  <a:ext uri="{FF2B5EF4-FFF2-40B4-BE49-F238E27FC236}">
                    <a16:creationId xmlns:a16="http://schemas.microsoft.com/office/drawing/2014/main" id="{F554BF31-3DB9-4921-B789-0C795D17ACDF}"/>
                  </a:ext>
                </a:extLst>
              </p:cNvPr>
              <p:cNvSpPr/>
              <p:nvPr/>
            </p:nvSpPr>
            <p:spPr>
              <a:xfrm>
                <a:off x="8733047" y="5028983"/>
                <a:ext cx="264498" cy="261774"/>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68" name="フローチャート: 結合子 67">
                <a:extLst>
                  <a:ext uri="{FF2B5EF4-FFF2-40B4-BE49-F238E27FC236}">
                    <a16:creationId xmlns:a16="http://schemas.microsoft.com/office/drawing/2014/main" id="{6D3AC393-F93D-45B8-8E19-3D5E48D6EF17}"/>
                  </a:ext>
                </a:extLst>
              </p:cNvPr>
              <p:cNvSpPr>
                <a:spLocks noChangeAspect="1"/>
              </p:cNvSpPr>
              <p:nvPr/>
            </p:nvSpPr>
            <p:spPr>
              <a:xfrm>
                <a:off x="9007972" y="4067591"/>
                <a:ext cx="264498" cy="261774"/>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69" name="フローチャート: 結合子 68">
                <a:extLst>
                  <a:ext uri="{FF2B5EF4-FFF2-40B4-BE49-F238E27FC236}">
                    <a16:creationId xmlns:a16="http://schemas.microsoft.com/office/drawing/2014/main" id="{E27C1BD2-95E9-4319-9341-C88FC5DD0863}"/>
                  </a:ext>
                </a:extLst>
              </p:cNvPr>
              <p:cNvSpPr/>
              <p:nvPr/>
            </p:nvSpPr>
            <p:spPr>
              <a:xfrm>
                <a:off x="8137518" y="3253854"/>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72" name="フローチャート: 結合子 71">
                <a:extLst>
                  <a:ext uri="{FF2B5EF4-FFF2-40B4-BE49-F238E27FC236}">
                    <a16:creationId xmlns:a16="http://schemas.microsoft.com/office/drawing/2014/main" id="{5EB88436-0040-4FA8-85CC-D97DDD63D4CA}"/>
                  </a:ext>
                </a:extLst>
              </p:cNvPr>
              <p:cNvSpPr/>
              <p:nvPr/>
            </p:nvSpPr>
            <p:spPr>
              <a:xfrm>
                <a:off x="8534951" y="3812690"/>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73" name="フローチャート: 結合子 72">
                <a:extLst>
                  <a:ext uri="{FF2B5EF4-FFF2-40B4-BE49-F238E27FC236}">
                    <a16:creationId xmlns:a16="http://schemas.microsoft.com/office/drawing/2014/main" id="{AC029613-DACC-4EE5-9394-1E0BA1F81A98}"/>
                  </a:ext>
                </a:extLst>
              </p:cNvPr>
              <p:cNvSpPr/>
              <p:nvPr/>
            </p:nvSpPr>
            <p:spPr>
              <a:xfrm>
                <a:off x="7422177" y="3108144"/>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74" name="フローチャート: 結合子 73">
                <a:extLst>
                  <a:ext uri="{FF2B5EF4-FFF2-40B4-BE49-F238E27FC236}">
                    <a16:creationId xmlns:a16="http://schemas.microsoft.com/office/drawing/2014/main" id="{3E9CCE73-DCE6-4766-9FE9-4F5603FBC7FB}"/>
                  </a:ext>
                </a:extLst>
              </p:cNvPr>
              <p:cNvSpPr/>
              <p:nvPr/>
            </p:nvSpPr>
            <p:spPr>
              <a:xfrm>
                <a:off x="7422177" y="4356911"/>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75" name="フローチャート: 結合子 74">
                <a:extLst>
                  <a:ext uri="{FF2B5EF4-FFF2-40B4-BE49-F238E27FC236}">
                    <a16:creationId xmlns:a16="http://schemas.microsoft.com/office/drawing/2014/main" id="{493B3A61-2DFC-4097-A3B6-60F786094FBD}"/>
                  </a:ext>
                </a:extLst>
              </p:cNvPr>
              <p:cNvSpPr/>
              <p:nvPr/>
            </p:nvSpPr>
            <p:spPr>
              <a:xfrm>
                <a:off x="8266153" y="4640949"/>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sp>
            <p:nvSpPr>
              <p:cNvPr id="76" name="フローチャート: 結合子 75">
                <a:extLst>
                  <a:ext uri="{FF2B5EF4-FFF2-40B4-BE49-F238E27FC236}">
                    <a16:creationId xmlns:a16="http://schemas.microsoft.com/office/drawing/2014/main" id="{56F7B47D-9B57-4EBB-AF96-40C8D491619F}"/>
                  </a:ext>
                </a:extLst>
              </p:cNvPr>
              <p:cNvSpPr/>
              <p:nvPr/>
            </p:nvSpPr>
            <p:spPr>
              <a:xfrm>
                <a:off x="7631502" y="5068549"/>
                <a:ext cx="264498" cy="264498"/>
              </a:xfrm>
              <a:prstGeom prst="flowChartConnector">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sz="1351"/>
              </a:p>
            </p:txBody>
          </p:sp>
        </p:gr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D8AD974-B130-42FA-A6B7-9718DF5B46CA}"/>
                  </a:ext>
                </a:extLst>
              </p:cNvPr>
              <p:cNvSpPr txBox="1"/>
              <p:nvPr/>
            </p:nvSpPr>
            <p:spPr>
              <a:xfrm>
                <a:off x="520601" y="5047899"/>
                <a:ext cx="3233127" cy="1200329"/>
              </a:xfrm>
              <a:prstGeom prst="rect">
                <a:avLst/>
              </a:prstGeom>
              <a:noFill/>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cs typeface="Times" panose="02020603050405020304" pitchFamily="18" charset="0"/>
                          </a:rPr>
                        </m:ctrlPr>
                      </m:sSubPr>
                      <m:e>
                        <m:r>
                          <a:rPr lang="en-US" altLang="ja-JP" sz="2400" b="1">
                            <a:latin typeface="Cambria Math" panose="02040503050406030204" pitchFamily="18" charset="0"/>
                            <a:cs typeface="Times" panose="02020603050405020304" pitchFamily="18" charset="0"/>
                          </a:rPr>
                          <m:t>𝐲</m:t>
                        </m:r>
                      </m:e>
                      <m:sub>
                        <m:r>
                          <a:rPr lang="en-US" altLang="ja-JP" sz="2400" i="1">
                            <a:latin typeface="Cambria Math" panose="02040503050406030204" pitchFamily="18" charset="0"/>
                            <a:cs typeface="Times" panose="02020603050405020304" pitchFamily="18" charset="0"/>
                          </a:rPr>
                          <m:t>𝑘</m:t>
                        </m:r>
                      </m:sub>
                    </m:sSub>
                  </m:oMath>
                </a14:m>
                <a:r>
                  <a:rPr lang="en-US" altLang="ja-JP" sz="2400" dirty="0"/>
                  <a:t>: </a:t>
                </a:r>
                <a:r>
                  <a:rPr lang="en-US" altLang="ja-JP" sz="2400" i="1" dirty="0">
                    <a:latin typeface="Times" panose="02020603050405020304" pitchFamily="18" charset="0"/>
                    <a:cs typeface="Times" panose="02020603050405020304" pitchFamily="18" charset="0"/>
                  </a:rPr>
                  <a:t>k</a:t>
                </a:r>
                <a:r>
                  <a:rPr lang="ja-JP" altLang="en-US" sz="2400" dirty="0">
                    <a:latin typeface="Times" panose="02020603050405020304" pitchFamily="18" charset="0"/>
                    <a:cs typeface="Times" panose="02020603050405020304" pitchFamily="18" charset="0"/>
                  </a:rPr>
                  <a:t>個目の</a:t>
                </a:r>
                <a:r>
                  <a:rPr lang="ja-JP" altLang="en-US" sz="2400" dirty="0"/>
                  <a:t>ノード</a:t>
                </a:r>
                <a:endParaRPr lang="en-US" altLang="ja-JP" sz="2400" dirty="0"/>
              </a:p>
              <a:p>
                <a14:m>
                  <m:oMath xmlns:m="http://schemas.openxmlformats.org/officeDocument/2006/math">
                    <m:r>
                      <m:rPr>
                        <m:brk m:alnAt="7"/>
                      </m:rPr>
                      <a:rPr lang="ja-JP" altLang="en-US" sz="2400" i="1" smtClean="0">
                        <a:latin typeface="Cambria Math" panose="02040503050406030204" pitchFamily="18" charset="0"/>
                        <a:ea typeface="Cambria Math" panose="02040503050406030204" pitchFamily="18" charset="0"/>
                        <a:cs typeface="Times" panose="02020603050405020304" pitchFamily="18" charset="0"/>
                      </a:rPr>
                      <m:t>𝒜</m:t>
                    </m:r>
                  </m:oMath>
                </a14:m>
                <a:r>
                  <a:rPr lang="en-US" altLang="ja-JP" sz="2400" dirty="0"/>
                  <a:t>: </a:t>
                </a:r>
                <a:r>
                  <a:rPr lang="ja-JP" altLang="en-US" sz="2400" dirty="0"/>
                  <a:t>活性ノード集合</a:t>
                </a:r>
                <a:endParaRPr lang="en-US" altLang="ja-JP" sz="2400" dirty="0"/>
              </a:p>
              <a:p>
                <a14:m>
                  <m:oMath xmlns:m="http://schemas.openxmlformats.org/officeDocument/2006/math">
                    <m:r>
                      <a:rPr lang="en-US" altLang="ja-JP" sz="2400" b="0" i="1" smtClean="0">
                        <a:latin typeface="Cambria Math" panose="02040503050406030204" pitchFamily="18" charset="0"/>
                        <a:ea typeface="Cambria Math" panose="02040503050406030204" pitchFamily="18" charset="0"/>
                        <a:cs typeface="Times" panose="02020603050405020304" pitchFamily="18" charset="0"/>
                      </a:rPr>
                      <m:t>𝑚</m:t>
                    </m:r>
                  </m:oMath>
                </a14:m>
                <a:r>
                  <a:rPr lang="en-US" altLang="ja-JP" sz="2400" dirty="0">
                    <a:latin typeface="Times" panose="02020603050405020304" pitchFamily="18" charset="0"/>
                    <a:cs typeface="Times" panose="02020603050405020304" pitchFamily="18" charset="0"/>
                  </a:rPr>
                  <a:t>: </a:t>
                </a:r>
                <a:r>
                  <a:rPr lang="ja-JP" altLang="en-US" sz="2400" dirty="0">
                    <a:latin typeface="Times" panose="02020603050405020304" pitchFamily="18" charset="0"/>
                    <a:cs typeface="Times" panose="02020603050405020304" pitchFamily="18" charset="0"/>
                  </a:rPr>
                  <a:t>活性ノード数</a:t>
                </a:r>
                <a:endParaRPr lang="en-US" altLang="ja-JP" sz="2400" dirty="0"/>
              </a:p>
            </p:txBody>
          </p:sp>
        </mc:Choice>
        <mc:Fallback xmlns="">
          <p:sp>
            <p:nvSpPr>
              <p:cNvPr id="51" name="テキスト ボックス 50">
                <a:extLst>
                  <a:ext uri="{FF2B5EF4-FFF2-40B4-BE49-F238E27FC236}">
                    <a16:creationId xmlns:a16="http://schemas.microsoft.com/office/drawing/2014/main" id="{1D8AD974-B130-42FA-A6B7-9718DF5B46CA}"/>
                  </a:ext>
                </a:extLst>
              </p:cNvPr>
              <p:cNvSpPr txBox="1">
                <a:spLocks noRot="1" noChangeAspect="1" noMove="1" noResize="1" noEditPoints="1" noAdjustHandles="1" noChangeArrowheads="1" noChangeShapeType="1" noTextEdit="1"/>
              </p:cNvSpPr>
              <p:nvPr/>
            </p:nvSpPr>
            <p:spPr>
              <a:xfrm>
                <a:off x="520601" y="5047899"/>
                <a:ext cx="3233127" cy="1200329"/>
              </a:xfrm>
              <a:prstGeom prst="rect">
                <a:avLst/>
              </a:prstGeom>
              <a:blipFill>
                <a:blip r:embed="rId4"/>
                <a:stretch>
                  <a:fillRect l="-565" t="-5584" b="-11168"/>
                </a:stretch>
              </a:blipFill>
            </p:spPr>
            <p:txBody>
              <a:bodyPr/>
              <a:lstStyle/>
              <a:p>
                <a:r>
                  <a:rPr lang="ja-JP" altLang="en-US">
                    <a:noFill/>
                  </a:rPr>
                  <a:t> </a:t>
                </a:r>
              </a:p>
            </p:txBody>
          </p:sp>
        </mc:Fallback>
      </mc:AlternateContent>
      <p:cxnSp>
        <p:nvCxnSpPr>
          <p:cNvPr id="56" name="直線コネクタ 55">
            <a:extLst>
              <a:ext uri="{FF2B5EF4-FFF2-40B4-BE49-F238E27FC236}">
                <a16:creationId xmlns:a16="http://schemas.microsoft.com/office/drawing/2014/main" id="{B3523B00-5FF8-4F24-9184-822BA4FF7413}"/>
              </a:ext>
            </a:extLst>
          </p:cNvPr>
          <p:cNvCxnSpPr>
            <a:cxnSpLocks/>
          </p:cNvCxnSpPr>
          <p:nvPr/>
        </p:nvCxnSpPr>
        <p:spPr>
          <a:xfrm flipV="1">
            <a:off x="9288604" y="2874495"/>
            <a:ext cx="422874" cy="176333"/>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0D15737F-1CE4-4281-9707-705476AADD39}"/>
              </a:ext>
            </a:extLst>
          </p:cNvPr>
          <p:cNvCxnSpPr>
            <a:cxnSpLocks/>
          </p:cNvCxnSpPr>
          <p:nvPr/>
        </p:nvCxnSpPr>
        <p:spPr>
          <a:xfrm>
            <a:off x="9751809" y="3775928"/>
            <a:ext cx="333966" cy="196249"/>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8A437099-BB48-47B5-9E41-F37C855A081C}"/>
              </a:ext>
            </a:extLst>
          </p:cNvPr>
          <p:cNvCxnSpPr>
            <a:cxnSpLocks/>
          </p:cNvCxnSpPr>
          <p:nvPr/>
        </p:nvCxnSpPr>
        <p:spPr>
          <a:xfrm flipH="1" flipV="1">
            <a:off x="9418567" y="4848520"/>
            <a:ext cx="339967" cy="243687"/>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2947FA4D-24BC-4A05-8734-1A6EEE4C7FC2}"/>
              </a:ext>
            </a:extLst>
          </p:cNvPr>
          <p:cNvCxnSpPr>
            <a:cxnSpLocks/>
          </p:cNvCxnSpPr>
          <p:nvPr/>
        </p:nvCxnSpPr>
        <p:spPr>
          <a:xfrm flipH="1" flipV="1">
            <a:off x="8312116" y="4551959"/>
            <a:ext cx="183159" cy="58545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F73290E7-0089-4E86-9F8C-38C34EB16738}"/>
                  </a:ext>
                </a:extLst>
              </p:cNvPr>
              <p:cNvSpPr txBox="1"/>
              <p:nvPr/>
            </p:nvSpPr>
            <p:spPr>
              <a:xfrm>
                <a:off x="520601" y="3190493"/>
                <a:ext cx="6139886" cy="110004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2800" i="1" smtClean="0">
                              <a:latin typeface="Cambria Math" panose="02040503050406030204" pitchFamily="18" charset="0"/>
                              <a:cs typeface="Times" panose="02020603050405020304" pitchFamily="18" charset="0"/>
                            </a:rPr>
                          </m:ctrlPr>
                        </m:sSubPr>
                        <m:e>
                          <m:r>
                            <a:rPr lang="en-US" altLang="ja-JP" sz="2800" i="1">
                              <a:latin typeface="Cambria Math" panose="02040503050406030204" pitchFamily="18" charset="0"/>
                              <a:cs typeface="Times" panose="02020603050405020304" pitchFamily="18" charset="0"/>
                            </a:rPr>
                            <m:t>𝑉</m:t>
                          </m:r>
                        </m:e>
                        <m:sub>
                          <m:r>
                            <m:rPr>
                              <m:sty m:val="p"/>
                            </m:rPr>
                            <a:rPr lang="en-US" altLang="ja-JP" sz="2800">
                              <a:latin typeface="Cambria Math" panose="02040503050406030204" pitchFamily="18" charset="0"/>
                              <a:cs typeface="Times" panose="02020603050405020304" pitchFamily="18" charset="0"/>
                            </a:rPr>
                            <m:t>threshold</m:t>
                          </m:r>
                        </m:sub>
                      </m:sSub>
                      <m:r>
                        <a:rPr lang="en-US" altLang="ja-JP" sz="2800" b="0" i="1" smtClean="0">
                          <a:latin typeface="Cambria Math" panose="02040503050406030204" pitchFamily="18" charset="0"/>
                          <a:cs typeface="Times" panose="02020603050405020304" pitchFamily="18" charset="0"/>
                        </a:rPr>
                        <m:t>=</m:t>
                      </m:r>
                      <m:f>
                        <m:fPr>
                          <m:ctrlPr>
                            <a:rPr lang="en-US" altLang="ja-JP" sz="2800" b="0" i="1" smtClean="0">
                              <a:latin typeface="Cambria Math" panose="02040503050406030204" pitchFamily="18" charset="0"/>
                              <a:cs typeface="Times" panose="02020603050405020304" pitchFamily="18" charset="0"/>
                            </a:rPr>
                          </m:ctrlPr>
                        </m:fPr>
                        <m:num>
                          <m:r>
                            <a:rPr lang="en-US" altLang="ja-JP" sz="2800" b="0" i="1" smtClean="0">
                              <a:latin typeface="Cambria Math" panose="02040503050406030204" pitchFamily="18" charset="0"/>
                              <a:cs typeface="Times" panose="02020603050405020304" pitchFamily="18" charset="0"/>
                            </a:rPr>
                            <m:t>1</m:t>
                          </m:r>
                        </m:num>
                        <m:den>
                          <m:r>
                            <a:rPr lang="en-US" altLang="ja-JP" sz="2800" b="0" i="1" smtClean="0">
                              <a:latin typeface="Cambria Math" panose="02040503050406030204" pitchFamily="18" charset="0"/>
                              <a:cs typeface="Times" panose="02020603050405020304" pitchFamily="18" charset="0"/>
                            </a:rPr>
                            <m:t>𝑚</m:t>
                          </m:r>
                        </m:den>
                      </m:f>
                      <m:nary>
                        <m:naryPr>
                          <m:chr m:val="∑"/>
                          <m:supHide m:val="on"/>
                          <m:ctrlPr>
                            <a:rPr lang="en-US" altLang="ja-JP" sz="2800" b="0" i="1" smtClean="0">
                              <a:latin typeface="Cambria Math" panose="02040503050406030204" pitchFamily="18" charset="0"/>
                              <a:cs typeface="Times" panose="02020603050405020304" pitchFamily="18" charset="0"/>
                            </a:rPr>
                          </m:ctrlPr>
                        </m:naryPr>
                        <m:sub>
                          <m:sSub>
                            <m:sSubPr>
                              <m:ctrlPr>
                                <a:rPr lang="en-US" altLang="ja-JP" sz="2800" b="0" i="1" smtClean="0">
                                  <a:latin typeface="Cambria Math" panose="02040503050406030204" pitchFamily="18" charset="0"/>
                                  <a:cs typeface="Times" panose="02020603050405020304" pitchFamily="18" charset="0"/>
                                </a:rPr>
                              </m:ctrlPr>
                            </m:sSubPr>
                            <m:e>
                              <m:r>
                                <a:rPr lang="en-US" altLang="ja-JP" sz="2800" b="1" i="0" smtClean="0">
                                  <a:latin typeface="Cambria Math" panose="02040503050406030204" pitchFamily="18" charset="0"/>
                                  <a:cs typeface="Times" panose="02020603050405020304" pitchFamily="18" charset="0"/>
                                </a:rPr>
                                <m:t>𝐲</m:t>
                              </m:r>
                            </m:e>
                            <m:sub>
                              <m:r>
                                <a:rPr lang="en-US" altLang="ja-JP" sz="2800" b="0" i="1" smtClean="0">
                                  <a:latin typeface="Cambria Math" panose="02040503050406030204" pitchFamily="18" charset="0"/>
                                  <a:cs typeface="Times" panose="02020603050405020304" pitchFamily="18" charset="0"/>
                                </a:rPr>
                                <m:t>𝑘</m:t>
                              </m:r>
                            </m:sub>
                          </m:sSub>
                          <m:r>
                            <m:rPr>
                              <m:brk m:alnAt="7"/>
                            </m:rPr>
                            <a:rPr lang="en-US" altLang="ja-JP" sz="2800" b="0" i="1" smtClean="0">
                              <a:latin typeface="Cambria Math" panose="02040503050406030204" pitchFamily="18" charset="0"/>
                              <a:ea typeface="Cambria Math" panose="02040503050406030204" pitchFamily="18" charset="0"/>
                              <a:cs typeface="Times" panose="02020603050405020304" pitchFamily="18" charset="0"/>
                            </a:rPr>
                            <m:t>∈</m:t>
                          </m:r>
                          <m:r>
                            <a:rPr lang="ja-JP" altLang="en-US" sz="2800" b="0" i="1" smtClean="0">
                              <a:latin typeface="Cambria Math" panose="02040503050406030204" pitchFamily="18" charset="0"/>
                              <a:ea typeface="Cambria Math" panose="02040503050406030204" pitchFamily="18" charset="0"/>
                              <a:cs typeface="Times" panose="02020603050405020304" pitchFamily="18" charset="0"/>
                            </a:rPr>
                            <m:t>𝒜</m:t>
                          </m:r>
                        </m:sub>
                        <m:sup/>
                        <m:e>
                          <m:func>
                            <m:funcPr>
                              <m:ctrlPr>
                                <a:rPr lang="en-US" altLang="ja-JP" sz="2800" b="0" i="1" smtClean="0">
                                  <a:latin typeface="Cambria Math" panose="02040503050406030204" pitchFamily="18" charset="0"/>
                                  <a:cs typeface="Times" panose="02020603050405020304" pitchFamily="18" charset="0"/>
                                </a:rPr>
                              </m:ctrlPr>
                            </m:funcPr>
                            <m:fName>
                              <m:limLow>
                                <m:limLowPr>
                                  <m:ctrlPr>
                                    <a:rPr lang="en-US" altLang="ja-JP" sz="2800" b="0" i="1" smtClean="0">
                                      <a:latin typeface="Cambria Math" panose="02040503050406030204" pitchFamily="18" charset="0"/>
                                      <a:cs typeface="Times" panose="02020603050405020304" pitchFamily="18" charset="0"/>
                                    </a:rPr>
                                  </m:ctrlPr>
                                </m:limLowPr>
                                <m:e>
                                  <m:r>
                                    <m:rPr>
                                      <m:sty m:val="p"/>
                                    </m:rPr>
                                    <a:rPr lang="en-US" altLang="ja-JP" sz="2800" b="0" i="0" smtClean="0">
                                      <a:latin typeface="Cambria Math" panose="02040503050406030204" pitchFamily="18" charset="0"/>
                                      <a:cs typeface="Times" panose="02020603050405020304" pitchFamily="18" charset="0"/>
                                    </a:rPr>
                                    <m:t>min</m:t>
                                  </m:r>
                                </m:e>
                                <m:lim>
                                  <m:sSub>
                                    <m:sSubPr>
                                      <m:ctrlPr>
                                        <a:rPr lang="en-US" altLang="ja-JP" sz="2800" i="1">
                                          <a:latin typeface="Cambria Math" panose="02040503050406030204" pitchFamily="18" charset="0"/>
                                          <a:cs typeface="Times" panose="02020603050405020304" pitchFamily="18" charset="0"/>
                                        </a:rPr>
                                      </m:ctrlPr>
                                    </m:sSubPr>
                                    <m:e>
                                      <m:r>
                                        <a:rPr lang="en-US" altLang="ja-JP" sz="2800" b="1">
                                          <a:latin typeface="Cambria Math" panose="02040503050406030204" pitchFamily="18" charset="0"/>
                                          <a:cs typeface="Times" panose="02020603050405020304" pitchFamily="18" charset="0"/>
                                        </a:rPr>
                                        <m:t>𝐲</m:t>
                                      </m:r>
                                    </m:e>
                                    <m:sub>
                                      <m:r>
                                        <a:rPr lang="en-US" altLang="ja-JP" sz="2800" b="0" i="1" smtClean="0">
                                          <a:latin typeface="Cambria Math" panose="02040503050406030204" pitchFamily="18" charset="0"/>
                                          <a:cs typeface="Times" panose="02020603050405020304" pitchFamily="18" charset="0"/>
                                        </a:rPr>
                                        <m:t>𝑙</m:t>
                                      </m:r>
                                    </m:sub>
                                  </m:sSub>
                                  <m:r>
                                    <m:rPr>
                                      <m:brk m:alnAt="7"/>
                                    </m:rPr>
                                    <a:rPr lang="en-US" altLang="ja-JP" sz="2800" i="1">
                                      <a:latin typeface="Cambria Math" panose="02040503050406030204" pitchFamily="18" charset="0"/>
                                      <a:ea typeface="Cambria Math" panose="02040503050406030204" pitchFamily="18" charset="0"/>
                                      <a:cs typeface="Times" panose="02020603050405020304" pitchFamily="18" charset="0"/>
                                    </a:rPr>
                                    <m:t>∈</m:t>
                                  </m:r>
                                  <m:r>
                                    <a:rPr lang="ja-JP" altLang="en-US" sz="2800" i="1" smtClean="0">
                                      <a:latin typeface="Cambria Math" panose="02040503050406030204" pitchFamily="18" charset="0"/>
                                      <a:ea typeface="Cambria Math" panose="02040503050406030204" pitchFamily="18" charset="0"/>
                                      <a:cs typeface="Times" panose="02020603050405020304" pitchFamily="18" charset="0"/>
                                    </a:rPr>
                                    <m:t>𝒜</m:t>
                                  </m:r>
                                  <m:r>
                                    <a:rPr lang="en-US" altLang="ja-JP" sz="2800" i="1">
                                      <a:latin typeface="Cambria Math" panose="02040503050406030204" pitchFamily="18" charset="0"/>
                                      <a:ea typeface="Cambria Math" panose="02040503050406030204" pitchFamily="18" charset="0"/>
                                      <a:cs typeface="Times" panose="02020603050405020304" pitchFamily="18" charset="0"/>
                                    </a:rPr>
                                    <m:t>∖</m:t>
                                  </m:r>
                                  <m:sSub>
                                    <m:sSubPr>
                                      <m:ctrlPr>
                                        <a:rPr lang="en-US" altLang="ja-JP" sz="2800" i="1">
                                          <a:latin typeface="Cambria Math" panose="02040503050406030204" pitchFamily="18" charset="0"/>
                                          <a:cs typeface="Times" panose="02020603050405020304" pitchFamily="18" charset="0"/>
                                        </a:rPr>
                                      </m:ctrlPr>
                                    </m:sSubPr>
                                    <m:e>
                                      <m:r>
                                        <a:rPr lang="en-US" altLang="ja-JP" sz="2800" b="1">
                                          <a:latin typeface="Cambria Math" panose="02040503050406030204" pitchFamily="18" charset="0"/>
                                          <a:cs typeface="Times" panose="02020603050405020304" pitchFamily="18" charset="0"/>
                                        </a:rPr>
                                        <m:t>𝐲</m:t>
                                      </m:r>
                                    </m:e>
                                    <m:sub>
                                      <m:r>
                                        <a:rPr lang="en-US" altLang="ja-JP" sz="2800" i="1">
                                          <a:latin typeface="Cambria Math" panose="02040503050406030204" pitchFamily="18" charset="0"/>
                                          <a:cs typeface="Times" panose="02020603050405020304" pitchFamily="18" charset="0"/>
                                        </a:rPr>
                                        <m:t>𝑘</m:t>
                                      </m:r>
                                    </m:sub>
                                  </m:sSub>
                                </m:lim>
                              </m:limLow>
                            </m:fName>
                            <m:e>
                              <m:d>
                                <m:dPr>
                                  <m:begChr m:val="["/>
                                  <m:endChr m:val="]"/>
                                  <m:ctrlPr>
                                    <a:rPr lang="en-US" altLang="ja-JP" sz="2800" b="0" i="1" smtClean="0">
                                      <a:latin typeface="Cambria Math" panose="02040503050406030204" pitchFamily="18" charset="0"/>
                                      <a:cs typeface="Times" panose="02020603050405020304" pitchFamily="18" charset="0"/>
                                    </a:rPr>
                                  </m:ctrlPr>
                                </m:dPr>
                                <m:e>
                                  <m:r>
                                    <m:rPr>
                                      <m:sty m:val="p"/>
                                    </m:rPr>
                                    <a:rPr lang="en-US" altLang="ja-JP" sz="2800" b="0" i="0" smtClean="0">
                                      <a:latin typeface="Cambria Math" panose="02040503050406030204" pitchFamily="18" charset="0"/>
                                      <a:cs typeface="Times" panose="02020603050405020304" pitchFamily="18" charset="0"/>
                                    </a:rPr>
                                    <m:t>CIM</m:t>
                                  </m:r>
                                  <m:d>
                                    <m:dPr>
                                      <m:ctrlPr>
                                        <a:rPr lang="en-US" altLang="ja-JP" sz="2800" b="0" i="1" smtClean="0">
                                          <a:latin typeface="Cambria Math" panose="02040503050406030204" pitchFamily="18" charset="0"/>
                                          <a:cs typeface="Times" panose="02020603050405020304" pitchFamily="18" charset="0"/>
                                        </a:rPr>
                                      </m:ctrlPr>
                                    </m:dPr>
                                    <m:e>
                                      <m:sSub>
                                        <m:sSubPr>
                                          <m:ctrlPr>
                                            <a:rPr lang="en-US" altLang="ja-JP" sz="2800" i="1">
                                              <a:latin typeface="Cambria Math" panose="02040503050406030204" pitchFamily="18" charset="0"/>
                                              <a:cs typeface="Times" panose="02020603050405020304" pitchFamily="18" charset="0"/>
                                            </a:rPr>
                                          </m:ctrlPr>
                                        </m:sSubPr>
                                        <m:e>
                                          <m:r>
                                            <a:rPr lang="en-US" altLang="ja-JP" sz="2800" b="1">
                                              <a:latin typeface="Cambria Math" panose="02040503050406030204" pitchFamily="18" charset="0"/>
                                              <a:cs typeface="Times" panose="02020603050405020304" pitchFamily="18" charset="0"/>
                                            </a:rPr>
                                            <m:t>𝐲</m:t>
                                          </m:r>
                                        </m:e>
                                        <m:sub>
                                          <m:r>
                                            <a:rPr lang="en-US" altLang="ja-JP" sz="2800" i="1">
                                              <a:latin typeface="Cambria Math" panose="02040503050406030204" pitchFamily="18" charset="0"/>
                                              <a:cs typeface="Times" panose="02020603050405020304" pitchFamily="18" charset="0"/>
                                            </a:rPr>
                                            <m:t>𝑘</m:t>
                                          </m:r>
                                        </m:sub>
                                      </m:sSub>
                                      <m:r>
                                        <a:rPr lang="en-US" altLang="ja-JP" sz="2800" b="0" i="1" smtClean="0">
                                          <a:latin typeface="Cambria Math" panose="02040503050406030204" pitchFamily="18" charset="0"/>
                                          <a:cs typeface="Times" panose="02020603050405020304" pitchFamily="18" charset="0"/>
                                        </a:rPr>
                                        <m:t>,</m:t>
                                      </m:r>
                                      <m:sSub>
                                        <m:sSubPr>
                                          <m:ctrlPr>
                                            <a:rPr lang="en-US" altLang="ja-JP" sz="2800" i="1">
                                              <a:latin typeface="Cambria Math" panose="02040503050406030204" pitchFamily="18" charset="0"/>
                                              <a:cs typeface="Times" panose="02020603050405020304" pitchFamily="18" charset="0"/>
                                            </a:rPr>
                                          </m:ctrlPr>
                                        </m:sSubPr>
                                        <m:e>
                                          <m:r>
                                            <a:rPr lang="en-US" altLang="ja-JP" sz="2800" b="1">
                                              <a:latin typeface="Cambria Math" panose="02040503050406030204" pitchFamily="18" charset="0"/>
                                              <a:cs typeface="Times" panose="02020603050405020304" pitchFamily="18" charset="0"/>
                                            </a:rPr>
                                            <m:t>𝐲</m:t>
                                          </m:r>
                                        </m:e>
                                        <m:sub>
                                          <m:r>
                                            <a:rPr lang="en-US" altLang="ja-JP" sz="2800" i="1">
                                              <a:latin typeface="Cambria Math" panose="02040503050406030204" pitchFamily="18" charset="0"/>
                                              <a:cs typeface="Times" panose="02020603050405020304" pitchFamily="18" charset="0"/>
                                            </a:rPr>
                                            <m:t>𝑙</m:t>
                                          </m:r>
                                        </m:sub>
                                      </m:sSub>
                                    </m:e>
                                  </m:d>
                                </m:e>
                              </m:d>
                            </m:e>
                          </m:func>
                        </m:e>
                      </m:nary>
                    </m:oMath>
                  </m:oMathPara>
                </a14:m>
                <a:endParaRPr kumimoji="1" lang="ja-JP" altLang="en-US" sz="2800" dirty="0"/>
              </a:p>
            </p:txBody>
          </p:sp>
        </mc:Choice>
        <mc:Fallback xmlns="">
          <p:sp>
            <p:nvSpPr>
              <p:cNvPr id="3" name="テキスト ボックス 2">
                <a:extLst>
                  <a:ext uri="{FF2B5EF4-FFF2-40B4-BE49-F238E27FC236}">
                    <a16:creationId xmlns:a16="http://schemas.microsoft.com/office/drawing/2014/main" id="{F73290E7-0089-4E86-9F8C-38C34EB16738}"/>
                  </a:ext>
                </a:extLst>
              </p:cNvPr>
              <p:cNvSpPr txBox="1">
                <a:spLocks noRot="1" noChangeAspect="1" noMove="1" noResize="1" noEditPoints="1" noAdjustHandles="1" noChangeArrowheads="1" noChangeShapeType="1" noTextEdit="1"/>
              </p:cNvSpPr>
              <p:nvPr/>
            </p:nvSpPr>
            <p:spPr>
              <a:xfrm>
                <a:off x="520601" y="3190493"/>
                <a:ext cx="6139886" cy="1100045"/>
              </a:xfrm>
              <a:prstGeom prst="rect">
                <a:avLst/>
              </a:prstGeom>
              <a:blipFill>
                <a:blip r:embed="rId5"/>
                <a:stretch>
                  <a:fillRect/>
                </a:stretch>
              </a:blipFill>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044BD2D8-D188-6718-35E0-D1B727C1E7E8}"/>
              </a:ext>
            </a:extLst>
          </p:cNvPr>
          <p:cNvCxnSpPr>
            <a:cxnSpLocks/>
            <a:stCxn id="69" idx="2"/>
            <a:endCxn id="73" idx="6"/>
          </p:cNvCxnSpPr>
          <p:nvPr/>
        </p:nvCxnSpPr>
        <p:spPr>
          <a:xfrm flipH="1" flipV="1">
            <a:off x="8440397" y="2884669"/>
            <a:ext cx="547662" cy="177002"/>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859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5A033-5EBD-408E-800D-84A865E6757C}"/>
              </a:ext>
            </a:extLst>
          </p:cNvPr>
          <p:cNvSpPr>
            <a:spLocks noGrp="1"/>
          </p:cNvSpPr>
          <p:nvPr>
            <p:ph type="title"/>
          </p:nvPr>
        </p:nvSpPr>
        <p:spPr>
          <a:xfrm>
            <a:off x="101600" y="-15967"/>
            <a:ext cx="12090400" cy="609600"/>
          </a:xfrm>
        </p:spPr>
        <p:txBody>
          <a:bodyPr/>
          <a:lstStyle/>
          <a:p>
            <a:r>
              <a:rPr lang="en-US" altLang="ja-JP" sz="4400" dirty="0"/>
              <a:t>CA+</a:t>
            </a:r>
            <a:endParaRPr kumimoji="1" lang="ja-JP" altLang="en-US" sz="4400" dirty="0"/>
          </a:p>
        </p:txBody>
      </p:sp>
      <p:sp>
        <p:nvSpPr>
          <p:cNvPr id="4" name="スライド番号プレースホルダー 3">
            <a:extLst>
              <a:ext uri="{FF2B5EF4-FFF2-40B4-BE49-F238E27FC236}">
                <a16:creationId xmlns:a16="http://schemas.microsoft.com/office/drawing/2014/main" id="{6C736C84-B719-4BF3-B1FD-C53FAF64F11E}"/>
              </a:ext>
            </a:extLst>
          </p:cNvPr>
          <p:cNvSpPr>
            <a:spLocks noGrp="1"/>
          </p:cNvSpPr>
          <p:nvPr>
            <p:ph type="sldNum" sz="quarter" idx="12"/>
          </p:nvPr>
        </p:nvSpPr>
        <p:spPr/>
        <p:txBody>
          <a:bodyPr/>
          <a:lstStyle/>
          <a:p>
            <a:fld id="{997D3CC7-B6A9-4C37-AD00-6075B6850248}" type="slidenum">
              <a:rPr kumimoji="1" lang="ja-JP" altLang="en-US" smtClean="0"/>
              <a:pPr/>
              <a:t>52</a:t>
            </a:fld>
            <a:endParaRPr kumimoji="1" lang="ja-JP" altLang="en-US"/>
          </a:p>
        </p:txBody>
      </p:sp>
      <p:sp>
        <p:nvSpPr>
          <p:cNvPr id="5" name="テキスト プレースホルダー 4">
            <a:extLst>
              <a:ext uri="{FF2B5EF4-FFF2-40B4-BE49-F238E27FC236}">
                <a16:creationId xmlns:a16="http://schemas.microsoft.com/office/drawing/2014/main" id="{BC5722C9-AB50-46B2-AB33-287119CEC221}"/>
              </a:ext>
            </a:extLst>
          </p:cNvPr>
          <p:cNvSpPr>
            <a:spLocks noGrp="1"/>
          </p:cNvSpPr>
          <p:nvPr>
            <p:ph type="body" sz="quarter" idx="13"/>
          </p:nvPr>
        </p:nvSpPr>
        <p:spPr/>
        <p:txBody>
          <a:bodyPr/>
          <a:lstStyle/>
          <a:p>
            <a:r>
              <a:rPr kumimoji="1" lang="ja-JP" altLang="en-US" sz="3600" dirty="0"/>
              <a:t>アルゴリズム</a:t>
            </a:r>
          </a:p>
        </p:txBody>
      </p:sp>
      <p:grpSp>
        <p:nvGrpSpPr>
          <p:cNvPr id="3" name="グループ化 2">
            <a:extLst>
              <a:ext uri="{FF2B5EF4-FFF2-40B4-BE49-F238E27FC236}">
                <a16:creationId xmlns:a16="http://schemas.microsoft.com/office/drawing/2014/main" id="{A629DD2E-0FE2-22B7-F35A-D6BD1202DDF1}"/>
              </a:ext>
            </a:extLst>
          </p:cNvPr>
          <p:cNvGrpSpPr/>
          <p:nvPr/>
        </p:nvGrpSpPr>
        <p:grpSpPr>
          <a:xfrm>
            <a:off x="2993202" y="0"/>
            <a:ext cx="6603998" cy="6858000"/>
            <a:chOff x="2993202" y="0"/>
            <a:chExt cx="6603998" cy="6858000"/>
          </a:xfrm>
        </p:grpSpPr>
        <p:grpSp>
          <p:nvGrpSpPr>
            <p:cNvPr id="6" name="グループ化 5">
              <a:extLst>
                <a:ext uri="{FF2B5EF4-FFF2-40B4-BE49-F238E27FC236}">
                  <a16:creationId xmlns:a16="http://schemas.microsoft.com/office/drawing/2014/main" id="{DBC568C9-79AF-B1DA-5DB2-2F88B5ABD3C9}"/>
                </a:ext>
              </a:extLst>
            </p:cNvPr>
            <p:cNvGrpSpPr/>
            <p:nvPr/>
          </p:nvGrpSpPr>
          <p:grpSpPr>
            <a:xfrm>
              <a:off x="2993202" y="0"/>
              <a:ext cx="6603998" cy="6858000"/>
              <a:chOff x="2993202" y="0"/>
              <a:chExt cx="6603998" cy="6858000"/>
            </a:xfrm>
          </p:grpSpPr>
          <p:grpSp>
            <p:nvGrpSpPr>
              <p:cNvPr id="8" name="グループ化 7">
                <a:extLst>
                  <a:ext uri="{FF2B5EF4-FFF2-40B4-BE49-F238E27FC236}">
                    <a16:creationId xmlns:a16="http://schemas.microsoft.com/office/drawing/2014/main" id="{7A02C3B4-6916-A9BA-5E92-2314C286FAE6}"/>
                  </a:ext>
                </a:extLst>
              </p:cNvPr>
              <p:cNvGrpSpPr/>
              <p:nvPr/>
            </p:nvGrpSpPr>
            <p:grpSpPr>
              <a:xfrm>
                <a:off x="2993202" y="0"/>
                <a:ext cx="6603998" cy="6858000"/>
                <a:chOff x="2993202" y="0"/>
                <a:chExt cx="6603998" cy="6858000"/>
              </a:xfrm>
            </p:grpSpPr>
            <p:grpSp>
              <p:nvGrpSpPr>
                <p:cNvPr id="11" name="グループ化 10">
                  <a:extLst>
                    <a:ext uri="{FF2B5EF4-FFF2-40B4-BE49-F238E27FC236}">
                      <a16:creationId xmlns:a16="http://schemas.microsoft.com/office/drawing/2014/main" id="{0DAFC4E0-E29D-A514-C1CE-69C89E652089}"/>
                    </a:ext>
                  </a:extLst>
                </p:cNvPr>
                <p:cNvGrpSpPr/>
                <p:nvPr/>
              </p:nvGrpSpPr>
              <p:grpSpPr>
                <a:xfrm>
                  <a:off x="2993202" y="0"/>
                  <a:ext cx="6603998" cy="6858000"/>
                  <a:chOff x="2993202" y="0"/>
                  <a:chExt cx="6603998" cy="6858000"/>
                </a:xfrm>
              </p:grpSpPr>
              <p:sp>
                <p:nvSpPr>
                  <p:cNvPr id="13" name="四角形: 角を丸くする 12">
                    <a:extLst>
                      <a:ext uri="{FF2B5EF4-FFF2-40B4-BE49-F238E27FC236}">
                        <a16:creationId xmlns:a16="http://schemas.microsoft.com/office/drawing/2014/main" id="{9ADA5FBA-00AC-86C0-2BA9-2AB5B68DF7F4}"/>
                      </a:ext>
                    </a:extLst>
                  </p:cNvPr>
                  <p:cNvSpPr/>
                  <p:nvPr/>
                </p:nvSpPr>
                <p:spPr>
                  <a:xfrm>
                    <a:off x="2993202" y="0"/>
                    <a:ext cx="6603998" cy="6858000"/>
                  </a:xfrm>
                  <a:prstGeom prst="roundRect">
                    <a:avLst>
                      <a:gd name="adj" fmla="val 4471"/>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 name="グループ化 13">
                    <a:extLst>
                      <a:ext uri="{FF2B5EF4-FFF2-40B4-BE49-F238E27FC236}">
                        <a16:creationId xmlns:a16="http://schemas.microsoft.com/office/drawing/2014/main" id="{6E2EF874-D008-870D-E9CB-900845AE64A2}"/>
                      </a:ext>
                    </a:extLst>
                  </p:cNvPr>
                  <p:cNvGrpSpPr/>
                  <p:nvPr/>
                </p:nvGrpSpPr>
                <p:grpSpPr>
                  <a:xfrm>
                    <a:off x="4766439" y="871279"/>
                    <a:ext cx="3057525" cy="506559"/>
                    <a:chOff x="8365557" y="2325834"/>
                    <a:chExt cx="3057525" cy="506559"/>
                  </a:xfrm>
                  <a:solidFill>
                    <a:schemeClr val="bg1"/>
                  </a:solidFill>
                </p:grpSpPr>
                <p:sp>
                  <p:nvSpPr>
                    <p:cNvPr id="67" name="正方形/長方形 66">
                      <a:extLst>
                        <a:ext uri="{FF2B5EF4-FFF2-40B4-BE49-F238E27FC236}">
                          <a16:creationId xmlns:a16="http://schemas.microsoft.com/office/drawing/2014/main" id="{84E94E1D-0889-1E48-7A13-AAAE7625C1F8}"/>
                        </a:ext>
                      </a:extLst>
                    </p:cNvPr>
                    <p:cNvSpPr/>
                    <p:nvPr/>
                  </p:nvSpPr>
                  <p:spPr>
                    <a:xfrm>
                      <a:off x="8365557" y="2325834"/>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0AC9492-4703-06C3-8315-D188BBA0A643}"/>
                        </a:ext>
                      </a:extLst>
                    </p:cNvPr>
                    <p:cNvSpPr txBox="1"/>
                    <p:nvPr/>
                  </p:nvSpPr>
                  <p:spPr>
                    <a:xfrm>
                      <a:off x="8647824" y="2379058"/>
                      <a:ext cx="2492990" cy="400110"/>
                    </a:xfrm>
                    <a:prstGeom prst="rect">
                      <a:avLst/>
                    </a:prstGeom>
                    <a:grpFill/>
                  </p:spPr>
                  <p:txBody>
                    <a:bodyPr wrap="none" rtlCol="0">
                      <a:spAutoFit/>
                    </a:bodyPr>
                    <a:lstStyle/>
                    <a:p>
                      <a:pPr algn="ctr"/>
                      <a:r>
                        <a:rPr kumimoji="1" lang="ja-JP" altLang="en-US" sz="2000" dirty="0"/>
                        <a:t>活性ノード数の決定</a:t>
                      </a:r>
                    </a:p>
                  </p:txBody>
                </p:sp>
              </p:grpSp>
              <p:grpSp>
                <p:nvGrpSpPr>
                  <p:cNvPr id="15" name="グループ化 14">
                    <a:extLst>
                      <a:ext uri="{FF2B5EF4-FFF2-40B4-BE49-F238E27FC236}">
                        <a16:creationId xmlns:a16="http://schemas.microsoft.com/office/drawing/2014/main" id="{3B289AC8-C931-BC73-90AC-F23EB3C49A4F}"/>
                      </a:ext>
                    </a:extLst>
                  </p:cNvPr>
                  <p:cNvGrpSpPr/>
                  <p:nvPr/>
                </p:nvGrpSpPr>
                <p:grpSpPr>
                  <a:xfrm>
                    <a:off x="4766439" y="1670155"/>
                    <a:ext cx="3057525" cy="506559"/>
                    <a:chOff x="8365557" y="3326707"/>
                    <a:chExt cx="3057525" cy="506559"/>
                  </a:xfrm>
                  <a:solidFill>
                    <a:schemeClr val="bg1"/>
                  </a:solidFill>
                </p:grpSpPr>
                <p:sp>
                  <p:nvSpPr>
                    <p:cNvPr id="65" name="正方形/長方形 64">
                      <a:extLst>
                        <a:ext uri="{FF2B5EF4-FFF2-40B4-BE49-F238E27FC236}">
                          <a16:creationId xmlns:a16="http://schemas.microsoft.com/office/drawing/2014/main" id="{42E659FB-D7B5-D35B-39B7-8D2023F14FE3}"/>
                        </a:ext>
                      </a:extLst>
                    </p:cNvPr>
                    <p:cNvSpPr/>
                    <p:nvPr/>
                  </p:nvSpPr>
                  <p:spPr>
                    <a:xfrm>
                      <a:off x="8365557" y="3326707"/>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67907E4E-77DF-04A8-3A99-E3268D65606B}"/>
                        </a:ext>
                      </a:extLst>
                    </p:cNvPr>
                    <p:cNvSpPr txBox="1"/>
                    <p:nvPr/>
                  </p:nvSpPr>
                  <p:spPr>
                    <a:xfrm>
                      <a:off x="8519584" y="3379931"/>
                      <a:ext cx="2749471" cy="400110"/>
                    </a:xfrm>
                    <a:prstGeom prst="rect">
                      <a:avLst/>
                    </a:prstGeom>
                    <a:grpFill/>
                  </p:spPr>
                  <p:txBody>
                    <a:bodyPr wrap="none" rtlCol="0">
                      <a:spAutoFit/>
                    </a:bodyPr>
                    <a:lstStyle/>
                    <a:p>
                      <a:pPr algn="ctr"/>
                      <a:r>
                        <a:rPr kumimoji="1" lang="ja-JP" altLang="en-US" sz="2000" dirty="0"/>
                        <a:t>警戒パラメータの推定</a:t>
                      </a:r>
                    </a:p>
                  </p:txBody>
                </p:sp>
              </p:grpSp>
              <p:grpSp>
                <p:nvGrpSpPr>
                  <p:cNvPr id="16" name="グループ化 15">
                    <a:extLst>
                      <a:ext uri="{FF2B5EF4-FFF2-40B4-BE49-F238E27FC236}">
                        <a16:creationId xmlns:a16="http://schemas.microsoft.com/office/drawing/2014/main" id="{9F1D63FF-F725-1700-CC46-4715F6D058A8}"/>
                      </a:ext>
                    </a:extLst>
                  </p:cNvPr>
                  <p:cNvGrpSpPr/>
                  <p:nvPr/>
                </p:nvGrpSpPr>
                <p:grpSpPr>
                  <a:xfrm>
                    <a:off x="4766439" y="3851767"/>
                    <a:ext cx="3057525" cy="506559"/>
                    <a:chOff x="8365556" y="4327580"/>
                    <a:chExt cx="3057525" cy="506559"/>
                  </a:xfrm>
                  <a:solidFill>
                    <a:schemeClr val="bg1"/>
                  </a:solidFill>
                </p:grpSpPr>
                <p:sp>
                  <p:nvSpPr>
                    <p:cNvPr id="63" name="正方形/長方形 62">
                      <a:extLst>
                        <a:ext uri="{FF2B5EF4-FFF2-40B4-BE49-F238E27FC236}">
                          <a16:creationId xmlns:a16="http://schemas.microsoft.com/office/drawing/2014/main" id="{8C52D7D4-C3D2-D209-CB4F-0EB0E729038D}"/>
                        </a:ext>
                      </a:extLst>
                    </p:cNvPr>
                    <p:cNvSpPr/>
                    <p:nvPr/>
                  </p:nvSpPr>
                  <p:spPr>
                    <a:xfrm>
                      <a:off x="8365556" y="4327580"/>
                      <a:ext cx="3057525" cy="50655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64" name="テキスト ボックス 63">
                      <a:extLst>
                        <a:ext uri="{FF2B5EF4-FFF2-40B4-BE49-F238E27FC236}">
                          <a16:creationId xmlns:a16="http://schemas.microsoft.com/office/drawing/2014/main" id="{C97C242B-F011-5E99-B0C5-879DB04284FE}"/>
                        </a:ext>
                      </a:extLst>
                    </p:cNvPr>
                    <p:cNvSpPr txBox="1"/>
                    <p:nvPr/>
                  </p:nvSpPr>
                  <p:spPr>
                    <a:xfrm>
                      <a:off x="8904304" y="4380804"/>
                      <a:ext cx="1980029" cy="400110"/>
                    </a:xfrm>
                    <a:prstGeom prst="rect">
                      <a:avLst/>
                    </a:prstGeom>
                    <a:grpFill/>
                    <a:ln>
                      <a:solidFill>
                        <a:schemeClr val="bg1"/>
                      </a:solidFill>
                    </a:ln>
                  </p:spPr>
                  <p:txBody>
                    <a:bodyPr wrap="none" rtlCol="0">
                      <a:spAutoFit/>
                    </a:bodyPr>
                    <a:lstStyle/>
                    <a:p>
                      <a:pPr algn="ctr"/>
                      <a:r>
                        <a:rPr kumimoji="1" lang="ja-JP" altLang="en-US" sz="2000" dirty="0">
                          <a:solidFill>
                            <a:srgbClr val="FF0000"/>
                          </a:solidFill>
                        </a:rPr>
                        <a:t>データ点を入力</a:t>
                      </a:r>
                    </a:p>
                  </p:txBody>
                </p:sp>
              </p:grpSp>
              <p:grpSp>
                <p:nvGrpSpPr>
                  <p:cNvPr id="17" name="グループ化 16">
                    <a:extLst>
                      <a:ext uri="{FF2B5EF4-FFF2-40B4-BE49-F238E27FC236}">
                        <a16:creationId xmlns:a16="http://schemas.microsoft.com/office/drawing/2014/main" id="{6CDAC09D-6858-B81A-D868-8599603F0F34}"/>
                      </a:ext>
                    </a:extLst>
                  </p:cNvPr>
                  <p:cNvGrpSpPr/>
                  <p:nvPr/>
                </p:nvGrpSpPr>
                <p:grpSpPr>
                  <a:xfrm>
                    <a:off x="4766439" y="4650643"/>
                    <a:ext cx="3057525" cy="506559"/>
                    <a:chOff x="8365556" y="5446888"/>
                    <a:chExt cx="3057525" cy="506559"/>
                  </a:xfrm>
                  <a:solidFill>
                    <a:schemeClr val="bg1"/>
                  </a:solidFill>
                </p:grpSpPr>
                <p:sp>
                  <p:nvSpPr>
                    <p:cNvPr id="61" name="正方形/長方形 60">
                      <a:extLst>
                        <a:ext uri="{FF2B5EF4-FFF2-40B4-BE49-F238E27FC236}">
                          <a16:creationId xmlns:a16="http://schemas.microsoft.com/office/drawing/2014/main" id="{8CDAB213-36B5-F635-ABD4-0525123D5730}"/>
                        </a:ext>
                      </a:extLst>
                    </p:cNvPr>
                    <p:cNvSpPr/>
                    <p:nvPr/>
                  </p:nvSpPr>
                  <p:spPr>
                    <a:xfrm>
                      <a:off x="8365556" y="5446888"/>
                      <a:ext cx="3057525" cy="50655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62" name="テキスト ボックス 61">
                      <a:extLst>
                        <a:ext uri="{FF2B5EF4-FFF2-40B4-BE49-F238E27FC236}">
                          <a16:creationId xmlns:a16="http://schemas.microsoft.com/office/drawing/2014/main" id="{4F0E176F-BFE1-A46D-29CA-6B8430859731}"/>
                        </a:ext>
                      </a:extLst>
                    </p:cNvPr>
                    <p:cNvSpPr txBox="1"/>
                    <p:nvPr/>
                  </p:nvSpPr>
                  <p:spPr>
                    <a:xfrm>
                      <a:off x="8776063" y="5500112"/>
                      <a:ext cx="2236510" cy="400110"/>
                    </a:xfrm>
                    <a:prstGeom prst="rect">
                      <a:avLst/>
                    </a:prstGeom>
                    <a:grpFill/>
                    <a:ln>
                      <a:solidFill>
                        <a:schemeClr val="bg1"/>
                      </a:solidFill>
                    </a:ln>
                  </p:spPr>
                  <p:txBody>
                    <a:bodyPr wrap="none" rtlCol="0">
                      <a:spAutoFit/>
                    </a:bodyPr>
                    <a:lstStyle/>
                    <a:p>
                      <a:pPr algn="ctr"/>
                      <a:r>
                        <a:rPr kumimoji="1" lang="ja-JP" altLang="en-US" sz="2000" dirty="0">
                          <a:solidFill>
                            <a:srgbClr val="FF0000"/>
                          </a:solidFill>
                        </a:rPr>
                        <a:t>勝利ノードの選択</a:t>
                      </a:r>
                    </a:p>
                  </p:txBody>
                </p:sp>
              </p:grpSp>
              <p:grpSp>
                <p:nvGrpSpPr>
                  <p:cNvPr id="18" name="グループ化 17">
                    <a:extLst>
                      <a:ext uri="{FF2B5EF4-FFF2-40B4-BE49-F238E27FC236}">
                        <a16:creationId xmlns:a16="http://schemas.microsoft.com/office/drawing/2014/main" id="{A5852B6E-95B4-A73E-C2C1-5D4F8FC5A4B6}"/>
                      </a:ext>
                    </a:extLst>
                  </p:cNvPr>
                  <p:cNvGrpSpPr/>
                  <p:nvPr/>
                </p:nvGrpSpPr>
                <p:grpSpPr>
                  <a:xfrm>
                    <a:off x="4766439" y="5449519"/>
                    <a:ext cx="3057525" cy="506559"/>
                    <a:chOff x="8365555" y="6360966"/>
                    <a:chExt cx="3057525" cy="506559"/>
                  </a:xfrm>
                  <a:solidFill>
                    <a:schemeClr val="bg1"/>
                  </a:solidFill>
                </p:grpSpPr>
                <p:sp>
                  <p:nvSpPr>
                    <p:cNvPr id="58" name="正方形/長方形 57">
                      <a:extLst>
                        <a:ext uri="{FF2B5EF4-FFF2-40B4-BE49-F238E27FC236}">
                          <a16:creationId xmlns:a16="http://schemas.microsoft.com/office/drawing/2014/main" id="{7A9D2984-FD74-17FF-F12C-7C28EBA994A4}"/>
                        </a:ext>
                      </a:extLst>
                    </p:cNvPr>
                    <p:cNvSpPr/>
                    <p:nvPr/>
                  </p:nvSpPr>
                  <p:spPr>
                    <a:xfrm>
                      <a:off x="8365555" y="6360966"/>
                      <a:ext cx="3057525" cy="506559"/>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C18F773C-EE59-6EE8-447C-C9B668754180}"/>
                        </a:ext>
                      </a:extLst>
                    </p:cNvPr>
                    <p:cNvSpPr txBox="1"/>
                    <p:nvPr/>
                  </p:nvSpPr>
                  <p:spPr>
                    <a:xfrm>
                      <a:off x="9032543" y="6414190"/>
                      <a:ext cx="1723549" cy="400110"/>
                    </a:xfrm>
                    <a:prstGeom prst="rect">
                      <a:avLst/>
                    </a:prstGeom>
                    <a:grpFill/>
                  </p:spPr>
                  <p:txBody>
                    <a:bodyPr wrap="none" rtlCol="0">
                      <a:spAutoFit/>
                    </a:bodyPr>
                    <a:lstStyle/>
                    <a:p>
                      <a:pPr algn="ctr"/>
                      <a:r>
                        <a:rPr kumimoji="1" lang="ja-JP" altLang="en-US" sz="2000" dirty="0">
                          <a:solidFill>
                            <a:srgbClr val="FF0000"/>
                          </a:solidFill>
                        </a:rPr>
                        <a:t>ノードの更新</a:t>
                      </a:r>
                    </a:p>
                  </p:txBody>
                </p:sp>
              </p:grpSp>
              <p:sp>
                <p:nvSpPr>
                  <p:cNvPr id="19" name="楕円 18">
                    <a:extLst>
                      <a:ext uri="{FF2B5EF4-FFF2-40B4-BE49-F238E27FC236}">
                        <a16:creationId xmlns:a16="http://schemas.microsoft.com/office/drawing/2014/main" id="{6FB01AE8-6944-28FF-F462-40B8BBD9636E}"/>
                      </a:ext>
                    </a:extLst>
                  </p:cNvPr>
                  <p:cNvSpPr/>
                  <p:nvPr/>
                </p:nvSpPr>
                <p:spPr>
                  <a:xfrm>
                    <a:off x="4945787" y="12925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 name="グループ化 20">
                    <a:extLst>
                      <a:ext uri="{FF2B5EF4-FFF2-40B4-BE49-F238E27FC236}">
                        <a16:creationId xmlns:a16="http://schemas.microsoft.com/office/drawing/2014/main" id="{27E77428-4016-9180-2B02-2BC21B282E4A}"/>
                      </a:ext>
                    </a:extLst>
                  </p:cNvPr>
                  <p:cNvGrpSpPr/>
                  <p:nvPr/>
                </p:nvGrpSpPr>
                <p:grpSpPr>
                  <a:xfrm>
                    <a:off x="4455579" y="2469031"/>
                    <a:ext cx="3679245" cy="1090419"/>
                    <a:chOff x="467571" y="5690426"/>
                    <a:chExt cx="3679245" cy="1205201"/>
                  </a:xfrm>
                  <a:solidFill>
                    <a:schemeClr val="bg1"/>
                  </a:solidFill>
                </p:grpSpPr>
                <p:sp>
                  <p:nvSpPr>
                    <p:cNvPr id="49" name="フローチャート: 判断 48">
                      <a:extLst>
                        <a:ext uri="{FF2B5EF4-FFF2-40B4-BE49-F238E27FC236}">
                          <a16:creationId xmlns:a16="http://schemas.microsoft.com/office/drawing/2014/main" id="{8F07C5AD-511B-1D77-6D46-22F4A6A23F71}"/>
                        </a:ext>
                      </a:extLst>
                    </p:cNvPr>
                    <p:cNvSpPr/>
                    <p:nvPr/>
                  </p:nvSpPr>
                  <p:spPr>
                    <a:xfrm rot="5400000" flipH="1">
                      <a:off x="1704593" y="4453404"/>
                      <a:ext cx="1205201" cy="3679245"/>
                    </a:xfrm>
                    <a:prstGeom prst="flowChartDecision">
                      <a:avLst/>
                    </a:prstGeom>
                    <a:grpFill/>
                  </p:spPr>
                  <p:style>
                    <a:lnRef idx="2">
                      <a:schemeClr val="dk1"/>
                    </a:lnRef>
                    <a:fillRef idx="1">
                      <a:schemeClr val="lt1"/>
                    </a:fillRef>
                    <a:effectRef idx="0">
                      <a:schemeClr val="dk1"/>
                    </a:effectRef>
                    <a:fontRef idx="minor">
                      <a:schemeClr val="dk1"/>
                    </a:fontRef>
                  </p:style>
                  <p:txBody>
                    <a:bodyPr vert="eaVert" wrap="none" rtlCol="0" anchor="ctr"/>
                    <a:lstStyle/>
                    <a:p>
                      <a:pPr algn="ctr"/>
                      <a:endParaRPr kumimoji="1" lang="ja-JP" altLang="en-US" b="1" dirty="0"/>
                    </a:p>
                  </p:txBody>
                </p:sp>
                <p:sp>
                  <p:nvSpPr>
                    <p:cNvPr id="50" name="テキスト ボックス 49">
                      <a:extLst>
                        <a:ext uri="{FF2B5EF4-FFF2-40B4-BE49-F238E27FC236}">
                          <a16:creationId xmlns:a16="http://schemas.microsoft.com/office/drawing/2014/main" id="{9E376104-E00D-DB1D-4379-F22E5F9DC680}"/>
                        </a:ext>
                      </a:extLst>
                    </p:cNvPr>
                    <p:cNvSpPr txBox="1"/>
                    <p:nvPr/>
                  </p:nvSpPr>
                  <p:spPr>
                    <a:xfrm>
                      <a:off x="1236307" y="6117150"/>
                      <a:ext cx="2255771" cy="374192"/>
                    </a:xfrm>
                    <a:prstGeom prst="rect">
                      <a:avLst/>
                    </a:prstGeom>
                    <a:grpFill/>
                  </p:spPr>
                  <p:txBody>
                    <a:bodyPr wrap="square" rtlCol="0">
                      <a:spAutoFit/>
                    </a:bodyPr>
                    <a:lstStyle/>
                    <a:p>
                      <a:pPr algn="ctr"/>
                      <a:r>
                        <a:rPr kumimoji="1" lang="ja-JP" altLang="en-US" sz="1600" dirty="0"/>
                        <a:t>入力データ点がある</a:t>
                      </a:r>
                    </a:p>
                  </p:txBody>
                </p:sp>
              </p:grpSp>
              <p:sp>
                <p:nvSpPr>
                  <p:cNvPr id="23" name="楕円 22">
                    <a:extLst>
                      <a:ext uri="{FF2B5EF4-FFF2-40B4-BE49-F238E27FC236}">
                        <a16:creationId xmlns:a16="http://schemas.microsoft.com/office/drawing/2014/main" id="{9BD27F73-D9A0-6792-E8A8-EA5CA33417D9}"/>
                      </a:ext>
                    </a:extLst>
                  </p:cNvPr>
                  <p:cNvSpPr/>
                  <p:nvPr/>
                </p:nvSpPr>
                <p:spPr>
                  <a:xfrm>
                    <a:off x="4945787" y="624839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02E3232D-0D2F-8A02-561A-85752289CE2E}"/>
                      </a:ext>
                    </a:extLst>
                  </p:cNvPr>
                  <p:cNvCxnSpPr>
                    <a:cxnSpLocks/>
                    <a:stCxn id="19" idx="4"/>
                  </p:cNvCxnSpPr>
                  <p:nvPr/>
                </p:nvCxnSpPr>
                <p:spPr>
                  <a:xfrm>
                    <a:off x="6307862" y="57896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CB67023A-9945-FD07-438B-49AC80EC114E}"/>
                      </a:ext>
                    </a:extLst>
                  </p:cNvPr>
                  <p:cNvCxnSpPr>
                    <a:cxnSpLocks/>
                  </p:cNvCxnSpPr>
                  <p:nvPr/>
                </p:nvCxnSpPr>
                <p:spPr>
                  <a:xfrm>
                    <a:off x="6307862" y="137281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47D92A45-D449-C563-BEFF-285509FEA98F}"/>
                      </a:ext>
                    </a:extLst>
                  </p:cNvPr>
                  <p:cNvCxnSpPr>
                    <a:cxnSpLocks/>
                  </p:cNvCxnSpPr>
                  <p:nvPr/>
                </p:nvCxnSpPr>
                <p:spPr>
                  <a:xfrm>
                    <a:off x="6291124" y="357334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C5A2B69-5E75-FA17-C191-31ED584E5C2D}"/>
                      </a:ext>
                    </a:extLst>
                  </p:cNvPr>
                  <p:cNvCxnSpPr>
                    <a:cxnSpLocks/>
                  </p:cNvCxnSpPr>
                  <p:nvPr/>
                </p:nvCxnSpPr>
                <p:spPr>
                  <a:xfrm>
                    <a:off x="6291124" y="4353217"/>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CA972D7-FA7A-E748-472B-A14A3FC59262}"/>
                      </a:ext>
                    </a:extLst>
                  </p:cNvPr>
                  <p:cNvCxnSpPr>
                    <a:cxnSpLocks/>
                  </p:cNvCxnSpPr>
                  <p:nvPr/>
                </p:nvCxnSpPr>
                <p:spPr>
                  <a:xfrm>
                    <a:off x="6291124" y="514149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FD51287-E376-EFA2-B78A-1D6CDE9C0777}"/>
                      </a:ext>
                    </a:extLst>
                  </p:cNvPr>
                  <p:cNvSpPr txBox="1"/>
                  <p:nvPr/>
                </p:nvSpPr>
                <p:spPr>
                  <a:xfrm>
                    <a:off x="6492947" y="3414239"/>
                    <a:ext cx="1176990"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yes</a:t>
                    </a:r>
                    <a:endParaRPr lang="ja-JP" altLang="en-US" sz="2000" dirty="0">
                      <a:latin typeface="Times New Roman" panose="02020603050405020304" pitchFamily="18" charset="0"/>
                      <a:cs typeface="Times New Roman" panose="02020603050405020304" pitchFamily="18" charset="0"/>
                    </a:endParaRPr>
                  </a:p>
                </p:txBody>
              </p:sp>
              <p:sp>
                <p:nvSpPr>
                  <p:cNvPr id="39" name="テキスト ボックス 38">
                    <a:extLst>
                      <a:ext uri="{FF2B5EF4-FFF2-40B4-BE49-F238E27FC236}">
                        <a16:creationId xmlns:a16="http://schemas.microsoft.com/office/drawing/2014/main" id="{1E6EE1DF-16BF-E49C-6089-5F99267F4E01}"/>
                      </a:ext>
                    </a:extLst>
                  </p:cNvPr>
                  <p:cNvSpPr txBox="1"/>
                  <p:nvPr/>
                </p:nvSpPr>
                <p:spPr>
                  <a:xfrm>
                    <a:off x="3874829" y="2577484"/>
                    <a:ext cx="699179"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no</a:t>
                    </a:r>
                    <a:endParaRPr lang="ja-JP" altLang="en-US" sz="2000" dirty="0">
                      <a:latin typeface="Times New Roman" panose="02020603050405020304" pitchFamily="18" charset="0"/>
                      <a:cs typeface="Times New Roman" panose="02020603050405020304" pitchFamily="18" charset="0"/>
                    </a:endParaRPr>
                  </a:p>
                </p:txBody>
              </p:sp>
              <p:cxnSp>
                <p:nvCxnSpPr>
                  <p:cNvPr id="44" name="コネクタ: カギ線 43">
                    <a:extLst>
                      <a:ext uri="{FF2B5EF4-FFF2-40B4-BE49-F238E27FC236}">
                        <a16:creationId xmlns:a16="http://schemas.microsoft.com/office/drawing/2014/main" id="{BBDCBD94-89AF-C269-EE36-9ABCC6FE05C3}"/>
                      </a:ext>
                    </a:extLst>
                  </p:cNvPr>
                  <p:cNvCxnSpPr>
                    <a:cxnSpLocks/>
                    <a:stCxn id="58" idx="3"/>
                  </p:cNvCxnSpPr>
                  <p:nvPr/>
                </p:nvCxnSpPr>
                <p:spPr>
                  <a:xfrm flipH="1" flipV="1">
                    <a:off x="6338921" y="2330652"/>
                    <a:ext cx="1485043" cy="3372147"/>
                  </a:xfrm>
                  <a:prstGeom prst="bentConnector4">
                    <a:avLst>
                      <a:gd name="adj1" fmla="val -60291"/>
                      <a:gd name="adj2" fmla="val 1000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コネクタ: カギ線 11">
                  <a:extLst>
                    <a:ext uri="{FF2B5EF4-FFF2-40B4-BE49-F238E27FC236}">
                      <a16:creationId xmlns:a16="http://schemas.microsoft.com/office/drawing/2014/main" id="{EE8CE119-57C8-3F00-BA60-43BFABC0A8CF}"/>
                    </a:ext>
                  </a:extLst>
                </p:cNvPr>
                <p:cNvCxnSpPr>
                  <a:cxnSpLocks/>
                  <a:stCxn id="49" idx="2"/>
                  <a:endCxn id="23" idx="2"/>
                </p:cNvCxnSpPr>
                <p:nvPr/>
              </p:nvCxnSpPr>
              <p:spPr>
                <a:xfrm rot="10800000" flipH="1" flipV="1">
                  <a:off x="4455579" y="3014240"/>
                  <a:ext cx="490208" cy="3459008"/>
                </a:xfrm>
                <a:prstGeom prst="bentConnector3">
                  <a:avLst>
                    <a:gd name="adj1" fmla="val -1739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テキスト ボックス 8">
                <a:extLst>
                  <a:ext uri="{FF2B5EF4-FFF2-40B4-BE49-F238E27FC236}">
                    <a16:creationId xmlns:a16="http://schemas.microsoft.com/office/drawing/2014/main" id="{179E79BC-E587-7FFF-11A5-2755F3330030}"/>
                  </a:ext>
                </a:extLst>
              </p:cNvPr>
              <p:cNvSpPr txBox="1"/>
              <p:nvPr/>
            </p:nvSpPr>
            <p:spPr>
              <a:xfrm>
                <a:off x="5988736" y="6284411"/>
                <a:ext cx="646331" cy="369332"/>
              </a:xfrm>
              <a:prstGeom prst="rect">
                <a:avLst/>
              </a:prstGeom>
              <a:solidFill>
                <a:schemeClr val="bg1"/>
              </a:solidFill>
            </p:spPr>
            <p:txBody>
              <a:bodyPr wrap="none" rtlCol="0">
                <a:spAutoFit/>
              </a:bodyPr>
              <a:lstStyle/>
              <a:p>
                <a:pPr algn="ctr"/>
                <a:r>
                  <a:rPr lang="ja-JP" altLang="en-US" dirty="0"/>
                  <a:t>出力</a:t>
                </a:r>
                <a:endParaRPr kumimoji="1" lang="ja-JP" altLang="en-US" dirty="0"/>
              </a:p>
            </p:txBody>
          </p:sp>
          <p:sp>
            <p:nvSpPr>
              <p:cNvPr id="10" name="テキスト ボックス 9">
                <a:extLst>
                  <a:ext uri="{FF2B5EF4-FFF2-40B4-BE49-F238E27FC236}">
                    <a16:creationId xmlns:a16="http://schemas.microsoft.com/office/drawing/2014/main" id="{0DFCC05E-8ED5-E478-0A43-8392E0C32C5A}"/>
                  </a:ext>
                </a:extLst>
              </p:cNvPr>
              <p:cNvSpPr txBox="1"/>
              <p:nvPr/>
            </p:nvSpPr>
            <p:spPr>
              <a:xfrm>
                <a:off x="5749825" y="170305"/>
                <a:ext cx="1107997" cy="369332"/>
              </a:xfrm>
              <a:prstGeom prst="rect">
                <a:avLst/>
              </a:prstGeom>
              <a:solidFill>
                <a:schemeClr val="bg1"/>
              </a:solidFill>
            </p:spPr>
            <p:txBody>
              <a:bodyPr wrap="none" rtlCol="0">
                <a:spAutoFit/>
              </a:bodyPr>
              <a:lstStyle/>
              <a:p>
                <a:pPr algn="ctr"/>
                <a:r>
                  <a:rPr lang="ja-JP" altLang="en-US" dirty="0"/>
                  <a:t>スタート</a:t>
                </a:r>
                <a:endParaRPr kumimoji="1" lang="ja-JP" altLang="en-US" dirty="0"/>
              </a:p>
            </p:txBody>
          </p:sp>
        </p:grpSp>
        <p:cxnSp>
          <p:nvCxnSpPr>
            <p:cNvPr id="7" name="直線矢印コネクタ 6">
              <a:extLst>
                <a:ext uri="{FF2B5EF4-FFF2-40B4-BE49-F238E27FC236}">
                  <a16:creationId xmlns:a16="http://schemas.microsoft.com/office/drawing/2014/main" id="{9F4C070D-0827-FBCF-2B9A-C359C5CAE04B}"/>
                </a:ext>
              </a:extLst>
            </p:cNvPr>
            <p:cNvCxnSpPr>
              <a:cxnSpLocks/>
            </p:cNvCxnSpPr>
            <p:nvPr/>
          </p:nvCxnSpPr>
          <p:spPr>
            <a:xfrm>
              <a:off x="6300797" y="217383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22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D9220F-7EFC-4530-8BDC-F7BFB7161901}"/>
              </a:ext>
            </a:extLst>
          </p:cNvPr>
          <p:cNvSpPr>
            <a:spLocks noGrp="1"/>
          </p:cNvSpPr>
          <p:nvPr>
            <p:ph type="title"/>
          </p:nvPr>
        </p:nvSpPr>
        <p:spPr/>
        <p:txBody>
          <a:bodyPr/>
          <a:lstStyle/>
          <a:p>
            <a:r>
              <a:rPr kumimoji="1" lang="en-US" altLang="ja-JP" sz="4400" dirty="0"/>
              <a:t>CA+</a:t>
            </a:r>
            <a:endParaRPr lang="ja-JP" altLang="en-US" sz="4400" dirty="0"/>
          </a:p>
        </p:txBody>
      </p:sp>
      <p:sp>
        <p:nvSpPr>
          <p:cNvPr id="24" name="コンテンツ プレースホルダー 2">
            <a:extLst>
              <a:ext uri="{FF2B5EF4-FFF2-40B4-BE49-F238E27FC236}">
                <a16:creationId xmlns:a16="http://schemas.microsoft.com/office/drawing/2014/main" id="{3AC89E58-1800-4859-A58D-F7457729C836}"/>
              </a:ext>
            </a:extLst>
          </p:cNvPr>
          <p:cNvSpPr>
            <a:spLocks noGrp="1"/>
          </p:cNvSpPr>
          <p:nvPr>
            <p:ph idx="1"/>
          </p:nvPr>
        </p:nvSpPr>
        <p:spPr/>
        <p:txBody>
          <a:bodyPr>
            <a:normAutofit/>
          </a:bodyPr>
          <a:lstStyle/>
          <a:p>
            <a:r>
              <a:rPr kumimoji="1" lang="ja-JP" altLang="en-US" dirty="0"/>
              <a:t>入力データ点と</a:t>
            </a:r>
            <a:r>
              <a:rPr kumimoji="1" lang="en-US" altLang="ja-JP" dirty="0"/>
              <a:t>1</a:t>
            </a:r>
            <a:r>
              <a:rPr kumimoji="1" lang="ja-JP" altLang="en-US" dirty="0"/>
              <a:t>番目，</a:t>
            </a:r>
            <a:r>
              <a:rPr kumimoji="1" lang="en-US" altLang="ja-JP" dirty="0"/>
              <a:t>2</a:t>
            </a:r>
            <a:r>
              <a:rPr kumimoji="1" lang="ja-JP" altLang="en-US" dirty="0"/>
              <a:t>番目に距離が近いノードの位置に基づき，ノードの更新を行う．</a:t>
            </a:r>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fld id="{734F684E-1B95-4161-882B-6878AF3C1E9B}" type="slidenum">
              <a:rPr lang="en-US" smtClean="0"/>
              <a:t>53</a:t>
            </a:fld>
            <a:endParaRPr lang="en-US" dirty="0"/>
          </a:p>
        </p:txBody>
      </p:sp>
      <p:sp>
        <p:nvSpPr>
          <p:cNvPr id="3" name="テキスト プレースホルダー 2">
            <a:extLst>
              <a:ext uri="{FF2B5EF4-FFF2-40B4-BE49-F238E27FC236}">
                <a16:creationId xmlns:a16="http://schemas.microsoft.com/office/drawing/2014/main" id="{847521B7-7FE8-4480-BFB0-61E69860977D}"/>
              </a:ext>
            </a:extLst>
          </p:cNvPr>
          <p:cNvSpPr>
            <a:spLocks noGrp="1"/>
          </p:cNvSpPr>
          <p:nvPr>
            <p:ph type="body" sz="quarter" idx="13"/>
          </p:nvPr>
        </p:nvSpPr>
        <p:spPr/>
        <p:txBody>
          <a:bodyPr/>
          <a:lstStyle/>
          <a:p>
            <a:r>
              <a:rPr lang="ja-JP" altLang="en-US" sz="3600" dirty="0"/>
              <a:t>ノードの更新</a:t>
            </a:r>
          </a:p>
        </p:txBody>
      </p:sp>
      <p:sp>
        <p:nvSpPr>
          <p:cNvPr id="47" name="テキスト ボックス 46">
            <a:extLst>
              <a:ext uri="{FF2B5EF4-FFF2-40B4-BE49-F238E27FC236}">
                <a16:creationId xmlns:a16="http://schemas.microsoft.com/office/drawing/2014/main" id="{5947901D-DE78-4AB5-B091-65ED89FB2B3A}"/>
              </a:ext>
            </a:extLst>
          </p:cNvPr>
          <p:cNvSpPr txBox="1"/>
          <p:nvPr/>
        </p:nvSpPr>
        <p:spPr>
          <a:xfrm>
            <a:off x="1945660" y="6285683"/>
            <a:ext cx="2276172" cy="400110"/>
          </a:xfrm>
          <a:prstGeom prst="rect">
            <a:avLst/>
          </a:prstGeom>
          <a:noFill/>
        </p:spPr>
        <p:txBody>
          <a:bodyPr wrap="square" rtlCol="0">
            <a:spAutoFit/>
          </a:bodyPr>
          <a:lstStyle/>
          <a:p>
            <a:pPr algn="ctr"/>
            <a:r>
              <a:rPr lang="ja-JP" altLang="en-US" sz="2000"/>
              <a:t>：第</a:t>
            </a:r>
            <a:r>
              <a:rPr lang="en-US" altLang="ja-JP" sz="2000" dirty="0"/>
              <a:t>1</a:t>
            </a:r>
            <a:r>
              <a:rPr lang="ja-JP" altLang="en-US" sz="2000"/>
              <a:t>勝利ノード</a:t>
            </a:r>
          </a:p>
        </p:txBody>
      </p:sp>
      <p:grpSp>
        <p:nvGrpSpPr>
          <p:cNvPr id="40" name="グループ化 39">
            <a:extLst>
              <a:ext uri="{FF2B5EF4-FFF2-40B4-BE49-F238E27FC236}">
                <a16:creationId xmlns:a16="http://schemas.microsoft.com/office/drawing/2014/main" id="{C37D5972-10FF-4334-A856-DE27E4F2946B}"/>
              </a:ext>
            </a:extLst>
          </p:cNvPr>
          <p:cNvGrpSpPr/>
          <p:nvPr/>
        </p:nvGrpSpPr>
        <p:grpSpPr>
          <a:xfrm>
            <a:off x="7510065" y="6281585"/>
            <a:ext cx="4578603" cy="1015663"/>
            <a:chOff x="6012503" y="6074402"/>
            <a:chExt cx="3118652" cy="1015663"/>
          </a:xfrm>
        </p:grpSpPr>
        <p:sp>
          <p:nvSpPr>
            <p:cNvPr id="44" name="テキスト ボックス 43">
              <a:extLst>
                <a:ext uri="{FF2B5EF4-FFF2-40B4-BE49-F238E27FC236}">
                  <a16:creationId xmlns:a16="http://schemas.microsoft.com/office/drawing/2014/main" id="{F4AD86E4-4ECA-4F50-B6EC-B077BFB178DB}"/>
                </a:ext>
              </a:extLst>
            </p:cNvPr>
            <p:cNvSpPr txBox="1"/>
            <p:nvPr/>
          </p:nvSpPr>
          <p:spPr>
            <a:xfrm>
              <a:off x="6609391" y="6074402"/>
              <a:ext cx="2521764" cy="1015663"/>
            </a:xfrm>
            <a:prstGeom prst="rect">
              <a:avLst/>
            </a:prstGeom>
            <a:noFill/>
          </p:spPr>
          <p:txBody>
            <a:bodyPr wrap="square" rtlCol="0">
              <a:spAutoFit/>
            </a:bodyPr>
            <a:lstStyle/>
            <a:p>
              <a:r>
                <a:rPr lang="ja-JP" altLang="en-US" sz="2000" dirty="0"/>
                <a:t>：警戒パラメータ </a:t>
              </a:r>
              <a:r>
                <a:rPr lang="en-US" altLang="ja-JP" sz="2000" i="1" dirty="0" err="1">
                  <a:latin typeface="Times New Roman" panose="02020603050405020304" pitchFamily="18" charset="0"/>
                  <a:cs typeface="Times New Roman" panose="02020603050405020304" pitchFamily="18" charset="0"/>
                </a:rPr>
                <a:t>V</a:t>
              </a:r>
              <a:r>
                <a:rPr lang="en-US" altLang="ja-JP" sz="2000" baseline="-25000" dirty="0" err="1">
                  <a:latin typeface="Times New Roman" panose="02020603050405020304" pitchFamily="18" charset="0"/>
                  <a:cs typeface="Times New Roman" panose="02020603050405020304" pitchFamily="18" charset="0"/>
                </a:rPr>
                <a:t>threshold</a:t>
              </a:r>
              <a:endParaRPr lang="ja-JP" altLang="en-US" sz="2000" baseline="-25000" dirty="0">
                <a:latin typeface="Times New Roman" panose="02020603050405020304" pitchFamily="18" charset="0"/>
                <a:cs typeface="Times New Roman" panose="02020603050405020304" pitchFamily="18" charset="0"/>
              </a:endParaRPr>
            </a:p>
            <a:p>
              <a:endParaRPr lang="ja-JP" altLang="en-US" sz="2000" i="1" dirty="0">
                <a:latin typeface="Times New Roman" panose="02020603050405020304" pitchFamily="18" charset="0"/>
                <a:cs typeface="Times New Roman" panose="02020603050405020304" pitchFamily="18" charset="0"/>
              </a:endParaRPr>
            </a:p>
          </p:txBody>
        </p:sp>
        <p:cxnSp>
          <p:nvCxnSpPr>
            <p:cNvPr id="45" name="直線矢印コネクタ 44">
              <a:extLst>
                <a:ext uri="{FF2B5EF4-FFF2-40B4-BE49-F238E27FC236}">
                  <a16:creationId xmlns:a16="http://schemas.microsoft.com/office/drawing/2014/main" id="{031FA5FF-D114-4FBC-BECF-D8E2A942CE07}"/>
                </a:ext>
              </a:extLst>
            </p:cNvPr>
            <p:cNvCxnSpPr>
              <a:cxnSpLocks/>
            </p:cNvCxnSpPr>
            <p:nvPr/>
          </p:nvCxnSpPr>
          <p:spPr>
            <a:xfrm flipH="1">
              <a:off x="6012503" y="6282440"/>
              <a:ext cx="691688" cy="0"/>
            </a:xfrm>
            <a:prstGeom prst="straightConnector1">
              <a:avLst/>
            </a:prstGeom>
            <a:ln w="76200"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テキスト ボックス 71">
            <a:extLst>
              <a:ext uri="{FF2B5EF4-FFF2-40B4-BE49-F238E27FC236}">
                <a16:creationId xmlns:a16="http://schemas.microsoft.com/office/drawing/2014/main" id="{5AAB5222-4987-4049-B1C4-36AE5AB7B953}"/>
              </a:ext>
            </a:extLst>
          </p:cNvPr>
          <p:cNvSpPr txBox="1"/>
          <p:nvPr/>
        </p:nvSpPr>
        <p:spPr>
          <a:xfrm>
            <a:off x="4887861" y="6311445"/>
            <a:ext cx="2276170" cy="400110"/>
          </a:xfrm>
          <a:prstGeom prst="rect">
            <a:avLst/>
          </a:prstGeom>
          <a:noFill/>
        </p:spPr>
        <p:txBody>
          <a:bodyPr wrap="square" rtlCol="0">
            <a:spAutoFit/>
          </a:bodyPr>
          <a:lstStyle/>
          <a:p>
            <a:pPr algn="ctr"/>
            <a:r>
              <a:rPr lang="ja-JP" altLang="en-US" sz="2000" dirty="0"/>
              <a:t>：第</a:t>
            </a:r>
            <a:r>
              <a:rPr lang="en-US" altLang="ja-JP" sz="2000" dirty="0"/>
              <a:t>2</a:t>
            </a:r>
            <a:r>
              <a:rPr lang="ja-JP" altLang="en-US" sz="2000" dirty="0"/>
              <a:t>勝利ノード</a:t>
            </a:r>
          </a:p>
        </p:txBody>
      </p:sp>
      <p:sp>
        <p:nvSpPr>
          <p:cNvPr id="41" name="楕円 40">
            <a:extLst>
              <a:ext uri="{FF2B5EF4-FFF2-40B4-BE49-F238E27FC236}">
                <a16:creationId xmlns:a16="http://schemas.microsoft.com/office/drawing/2014/main" id="{1E5F6E03-F202-42C1-B534-700B8D05E5D6}"/>
              </a:ext>
            </a:extLst>
          </p:cNvPr>
          <p:cNvSpPr/>
          <p:nvPr/>
        </p:nvSpPr>
        <p:spPr>
          <a:xfrm>
            <a:off x="1810860" y="6363406"/>
            <a:ext cx="269600" cy="269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7604321B-03DD-48D3-B852-D031514B767E}"/>
              </a:ext>
            </a:extLst>
          </p:cNvPr>
          <p:cNvSpPr/>
          <p:nvPr/>
        </p:nvSpPr>
        <p:spPr>
          <a:xfrm>
            <a:off x="4771830" y="6374320"/>
            <a:ext cx="269600" cy="269600"/>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8073ACE7-C1A3-61DD-B277-B750E100F715}"/>
              </a:ext>
            </a:extLst>
          </p:cNvPr>
          <p:cNvGrpSpPr/>
          <p:nvPr/>
        </p:nvGrpSpPr>
        <p:grpSpPr>
          <a:xfrm>
            <a:off x="3371678" y="2378316"/>
            <a:ext cx="5463094" cy="3816361"/>
            <a:chOff x="3371678" y="2378316"/>
            <a:chExt cx="5463094" cy="3816361"/>
          </a:xfrm>
        </p:grpSpPr>
        <p:pic>
          <p:nvPicPr>
            <p:cNvPr id="9" name="グラフィックス 8">
              <a:extLst>
                <a:ext uri="{FF2B5EF4-FFF2-40B4-BE49-F238E27FC236}">
                  <a16:creationId xmlns:a16="http://schemas.microsoft.com/office/drawing/2014/main" id="{30C743BA-7995-4922-9D49-D4E2AF92C5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1678" y="2378316"/>
              <a:ext cx="5463094" cy="3816361"/>
            </a:xfrm>
            <a:prstGeom prst="rect">
              <a:avLst/>
            </a:prstGeom>
          </p:spPr>
        </p:pic>
        <p:sp>
          <p:nvSpPr>
            <p:cNvPr id="28" name="テキスト ボックス 27">
              <a:extLst>
                <a:ext uri="{FF2B5EF4-FFF2-40B4-BE49-F238E27FC236}">
                  <a16:creationId xmlns:a16="http://schemas.microsoft.com/office/drawing/2014/main" id="{F1335BFD-5D9C-421A-A11A-4C46372A1ED1}"/>
                </a:ext>
              </a:extLst>
            </p:cNvPr>
            <p:cNvSpPr txBox="1"/>
            <p:nvPr/>
          </p:nvSpPr>
          <p:spPr>
            <a:xfrm>
              <a:off x="4229041" y="3278853"/>
              <a:ext cx="1668533" cy="523221"/>
            </a:xfrm>
            <a:prstGeom prst="rect">
              <a:avLst/>
            </a:prstGeom>
            <a:noFill/>
            <a:ln>
              <a:noFill/>
            </a:ln>
          </p:spPr>
          <p:txBody>
            <a:bodyPr wrap="square" rtlCol="0">
              <a:spAutoFit/>
            </a:bodyPr>
            <a:lstStyle/>
            <a:p>
              <a:pPr algn="ctr"/>
              <a:r>
                <a:rPr lang="en-US" altLang="ja-JP" sz="2800" b="1">
                  <a:ln>
                    <a:solidFill>
                      <a:sysClr val="windowText" lastClr="000000"/>
                    </a:solidFill>
                  </a:ln>
                  <a:solidFill>
                    <a:srgbClr val="FF0000"/>
                  </a:solidFill>
                </a:rPr>
                <a:t>Case 2</a:t>
              </a:r>
              <a:endParaRPr lang="ja-JP" altLang="en-US" sz="2800" b="1">
                <a:ln>
                  <a:solidFill>
                    <a:sysClr val="windowText" lastClr="000000"/>
                  </a:solidFill>
                </a:ln>
                <a:solidFill>
                  <a:srgbClr val="FF0000"/>
                </a:solidFill>
              </a:endParaRPr>
            </a:p>
          </p:txBody>
        </p:sp>
        <p:sp>
          <p:nvSpPr>
            <p:cNvPr id="30" name="テキスト ボックス 29">
              <a:extLst>
                <a:ext uri="{FF2B5EF4-FFF2-40B4-BE49-F238E27FC236}">
                  <a16:creationId xmlns:a16="http://schemas.microsoft.com/office/drawing/2014/main" id="{3F482A15-A009-4CB0-B06E-5C4549ADB749}"/>
                </a:ext>
              </a:extLst>
            </p:cNvPr>
            <p:cNvSpPr txBox="1"/>
            <p:nvPr/>
          </p:nvSpPr>
          <p:spPr>
            <a:xfrm>
              <a:off x="3427566" y="2472269"/>
              <a:ext cx="1570766" cy="523220"/>
            </a:xfrm>
            <a:prstGeom prst="rect">
              <a:avLst/>
            </a:prstGeom>
            <a:noFill/>
          </p:spPr>
          <p:txBody>
            <a:bodyPr wrap="square" rtlCol="0">
              <a:spAutoFit/>
            </a:bodyPr>
            <a:lstStyle/>
            <a:p>
              <a:pPr algn="ctr"/>
              <a:r>
                <a:rPr lang="en-US" altLang="ja-JP" sz="2800" b="1" dirty="0">
                  <a:ln>
                    <a:solidFill>
                      <a:sysClr val="windowText" lastClr="000000"/>
                    </a:solidFill>
                  </a:ln>
                  <a:solidFill>
                    <a:srgbClr val="00B050"/>
                  </a:solidFill>
                </a:rPr>
                <a:t>Case 1</a:t>
              </a:r>
              <a:endParaRPr lang="ja-JP" altLang="en-US" sz="2800" b="1" dirty="0">
                <a:ln>
                  <a:solidFill>
                    <a:sysClr val="windowText" lastClr="000000"/>
                  </a:solidFill>
                </a:ln>
                <a:solidFill>
                  <a:srgbClr val="00B050"/>
                </a:solidFill>
              </a:endParaRPr>
            </a:p>
          </p:txBody>
        </p:sp>
        <p:sp>
          <p:nvSpPr>
            <p:cNvPr id="7" name="楕円 6">
              <a:extLst>
                <a:ext uri="{FF2B5EF4-FFF2-40B4-BE49-F238E27FC236}">
                  <a16:creationId xmlns:a16="http://schemas.microsoft.com/office/drawing/2014/main" id="{5B9810A2-E722-4AD8-8970-AF42FB8D219C}"/>
                </a:ext>
              </a:extLst>
            </p:cNvPr>
            <p:cNvSpPr/>
            <p:nvPr/>
          </p:nvSpPr>
          <p:spPr>
            <a:xfrm>
              <a:off x="5106876" y="4097142"/>
              <a:ext cx="379424" cy="37942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矢印コネクタ 35">
              <a:extLst>
                <a:ext uri="{FF2B5EF4-FFF2-40B4-BE49-F238E27FC236}">
                  <a16:creationId xmlns:a16="http://schemas.microsoft.com/office/drawing/2014/main" id="{2FC7DA7A-CEBD-4AD5-8BEB-5D5478620F44}"/>
                </a:ext>
              </a:extLst>
            </p:cNvPr>
            <p:cNvCxnSpPr>
              <a:cxnSpLocks/>
            </p:cNvCxnSpPr>
            <p:nvPr/>
          </p:nvCxnSpPr>
          <p:spPr>
            <a:xfrm flipH="1">
              <a:off x="4536449" y="4296459"/>
              <a:ext cx="774262" cy="992637"/>
            </a:xfrm>
            <a:prstGeom prst="straightConnector1">
              <a:avLst/>
            </a:prstGeom>
            <a:ln w="76200"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楕円 30">
              <a:extLst>
                <a:ext uri="{FF2B5EF4-FFF2-40B4-BE49-F238E27FC236}">
                  <a16:creationId xmlns:a16="http://schemas.microsoft.com/office/drawing/2014/main" id="{B99250C8-F207-4DBB-9CBD-44D9126918A2}"/>
                </a:ext>
              </a:extLst>
            </p:cNvPr>
            <p:cNvSpPr/>
            <p:nvPr/>
          </p:nvSpPr>
          <p:spPr>
            <a:xfrm>
              <a:off x="6796624" y="4097142"/>
              <a:ext cx="379424" cy="379424"/>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5A1C760-6181-457C-BCFE-7BB320F31B0A}"/>
                </a:ext>
              </a:extLst>
            </p:cNvPr>
            <p:cNvCxnSpPr>
              <a:cxnSpLocks/>
            </p:cNvCxnSpPr>
            <p:nvPr/>
          </p:nvCxnSpPr>
          <p:spPr>
            <a:xfrm>
              <a:off x="6966812" y="4301565"/>
              <a:ext cx="882804" cy="892920"/>
            </a:xfrm>
            <a:prstGeom prst="straightConnector1">
              <a:avLst/>
            </a:prstGeom>
            <a:ln w="76200"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D52AFDB4-7C7B-4229-9F64-4C7A8858321A}"/>
                </a:ext>
              </a:extLst>
            </p:cNvPr>
            <p:cNvSpPr txBox="1"/>
            <p:nvPr/>
          </p:nvSpPr>
          <p:spPr>
            <a:xfrm>
              <a:off x="5916074" y="5585922"/>
              <a:ext cx="2008056" cy="523221"/>
            </a:xfrm>
            <a:prstGeom prst="rect">
              <a:avLst/>
            </a:prstGeom>
            <a:noFill/>
          </p:spPr>
          <p:txBody>
            <a:bodyPr wrap="square" rtlCol="0">
              <a:spAutoFit/>
            </a:bodyPr>
            <a:lstStyle/>
            <a:p>
              <a:pPr algn="ctr"/>
              <a:r>
                <a:rPr lang="en-US" altLang="ja-JP" sz="2800" b="1">
                  <a:ln>
                    <a:solidFill>
                      <a:sysClr val="windowText" lastClr="000000"/>
                    </a:solidFill>
                  </a:ln>
                  <a:solidFill>
                    <a:srgbClr val="0000FF"/>
                  </a:solidFill>
                </a:rPr>
                <a:t>Case 3</a:t>
              </a:r>
              <a:endParaRPr lang="ja-JP" altLang="en-US" sz="2800" b="1">
                <a:ln>
                  <a:solidFill>
                    <a:sysClr val="windowText" lastClr="000000"/>
                  </a:solidFill>
                </a:ln>
                <a:solidFill>
                  <a:srgbClr val="0000FF"/>
                </a:solidFill>
              </a:endParaRPr>
            </a:p>
          </p:txBody>
        </p:sp>
        <p:cxnSp>
          <p:nvCxnSpPr>
            <p:cNvPr id="33" name="直線矢印コネクタ 32">
              <a:extLst>
                <a:ext uri="{FF2B5EF4-FFF2-40B4-BE49-F238E27FC236}">
                  <a16:creationId xmlns:a16="http://schemas.microsoft.com/office/drawing/2014/main" id="{3A477DFC-DBBA-4B0F-8D77-2917B13CB427}"/>
                </a:ext>
              </a:extLst>
            </p:cNvPr>
            <p:cNvCxnSpPr>
              <a:cxnSpLocks/>
            </p:cNvCxnSpPr>
            <p:nvPr/>
          </p:nvCxnSpPr>
          <p:spPr>
            <a:xfrm flipH="1" flipV="1">
              <a:off x="5969864" y="4330938"/>
              <a:ext cx="653674" cy="1302543"/>
            </a:xfrm>
            <a:prstGeom prst="straightConnector1">
              <a:avLst/>
            </a:prstGeom>
            <a:ln w="57150">
              <a:solidFill>
                <a:srgbClr val="0000FF"/>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268651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D9220F-7EFC-4530-8BDC-F7BFB7161901}"/>
              </a:ext>
            </a:extLst>
          </p:cNvPr>
          <p:cNvSpPr>
            <a:spLocks noGrp="1"/>
          </p:cNvSpPr>
          <p:nvPr>
            <p:ph type="title"/>
          </p:nvPr>
        </p:nvSpPr>
        <p:spPr/>
        <p:txBody>
          <a:bodyPr/>
          <a:lstStyle/>
          <a:p>
            <a:r>
              <a:rPr kumimoji="1" lang="en-US" altLang="ja-JP" sz="4400" dirty="0"/>
              <a:t>CA+</a:t>
            </a:r>
            <a:endParaRPr lang="ja-JP" altLang="en-US" sz="4400" dirty="0"/>
          </a:p>
        </p:txBody>
      </p:sp>
      <p:sp>
        <p:nvSpPr>
          <p:cNvPr id="4" name="スライド番号プレースホルダー 3">
            <a:extLst>
              <a:ext uri="{FF2B5EF4-FFF2-40B4-BE49-F238E27FC236}">
                <a16:creationId xmlns:a16="http://schemas.microsoft.com/office/drawing/2014/main" id="{50B100FF-6142-49B0-B3A4-24526B90B338}"/>
              </a:ext>
            </a:extLst>
          </p:cNvPr>
          <p:cNvSpPr>
            <a:spLocks noGrp="1"/>
          </p:cNvSpPr>
          <p:nvPr>
            <p:ph type="sldNum" sz="quarter" idx="12"/>
          </p:nvPr>
        </p:nvSpPr>
        <p:spPr/>
        <p:txBody>
          <a:bodyPr/>
          <a:lstStyle/>
          <a:p>
            <a:fld id="{734F684E-1B95-4161-882B-6878AF3C1E9B}" type="slidenum">
              <a:rPr lang="en-US" smtClean="0"/>
              <a:t>54</a:t>
            </a:fld>
            <a:endParaRPr lang="en-US"/>
          </a:p>
        </p:txBody>
      </p:sp>
      <p:sp>
        <p:nvSpPr>
          <p:cNvPr id="3" name="テキスト プレースホルダー 2">
            <a:extLst>
              <a:ext uri="{FF2B5EF4-FFF2-40B4-BE49-F238E27FC236}">
                <a16:creationId xmlns:a16="http://schemas.microsoft.com/office/drawing/2014/main" id="{847521B7-7FE8-4480-BFB0-61E69860977D}"/>
              </a:ext>
            </a:extLst>
          </p:cNvPr>
          <p:cNvSpPr>
            <a:spLocks noGrp="1"/>
          </p:cNvSpPr>
          <p:nvPr>
            <p:ph type="body" sz="quarter" idx="13"/>
          </p:nvPr>
        </p:nvSpPr>
        <p:spPr/>
        <p:txBody>
          <a:bodyPr/>
          <a:lstStyle/>
          <a:p>
            <a:r>
              <a:rPr lang="ja-JP" altLang="en-US" sz="3600" dirty="0"/>
              <a:t>ノードの更新</a:t>
            </a:r>
          </a:p>
        </p:txBody>
      </p:sp>
      <p:grpSp>
        <p:nvGrpSpPr>
          <p:cNvPr id="116" name="グループ化 115"/>
          <p:cNvGrpSpPr/>
          <p:nvPr/>
        </p:nvGrpSpPr>
        <p:grpSpPr>
          <a:xfrm>
            <a:off x="9398728" y="4115369"/>
            <a:ext cx="2782639" cy="2198289"/>
            <a:chOff x="9043169" y="3606495"/>
            <a:chExt cx="2598514" cy="2091050"/>
          </a:xfrm>
        </p:grpSpPr>
        <p:sp>
          <p:nvSpPr>
            <p:cNvPr id="44" name="テキスト ボックス 43">
              <a:extLst>
                <a:ext uri="{FF2B5EF4-FFF2-40B4-BE49-F238E27FC236}">
                  <a16:creationId xmlns:a16="http://schemas.microsoft.com/office/drawing/2014/main" id="{F4AD86E4-4ECA-4F50-B6EC-B077BFB178DB}"/>
                </a:ext>
              </a:extLst>
            </p:cNvPr>
            <p:cNvSpPr txBox="1"/>
            <p:nvPr/>
          </p:nvSpPr>
          <p:spPr>
            <a:xfrm>
              <a:off x="9643599" y="4500477"/>
              <a:ext cx="1971372" cy="380591"/>
            </a:xfrm>
            <a:prstGeom prst="rect">
              <a:avLst/>
            </a:prstGeom>
            <a:noFill/>
          </p:spPr>
          <p:txBody>
            <a:bodyPr wrap="square" rtlCol="0">
              <a:spAutoFit/>
            </a:bodyPr>
            <a:lstStyle/>
            <a:p>
              <a:r>
                <a:rPr lang="en-US" altLang="ja-JP" sz="2000" dirty="0"/>
                <a:t>: </a:t>
              </a:r>
              <a:r>
                <a:rPr lang="ja-JP" altLang="en-US" sz="2000" dirty="0"/>
                <a:t>警戒パラメータ </a:t>
              </a:r>
              <a:endParaRPr lang="ja-JP" altLang="en-US" sz="2000" i="1" dirty="0">
                <a:latin typeface="Times New Roman" panose="02020603050405020304" pitchFamily="18" charset="0"/>
                <a:cs typeface="Times New Roman" panose="02020603050405020304" pitchFamily="18" charset="0"/>
              </a:endParaRPr>
            </a:p>
          </p:txBody>
        </p:sp>
        <p:cxnSp>
          <p:nvCxnSpPr>
            <p:cNvPr id="45" name="直線矢印コネクタ 44">
              <a:extLst>
                <a:ext uri="{FF2B5EF4-FFF2-40B4-BE49-F238E27FC236}">
                  <a16:creationId xmlns:a16="http://schemas.microsoft.com/office/drawing/2014/main" id="{031FA5FF-D114-4FBC-BECF-D8E2A942CE07}"/>
                </a:ext>
              </a:extLst>
            </p:cNvPr>
            <p:cNvCxnSpPr>
              <a:cxnSpLocks/>
            </p:cNvCxnSpPr>
            <p:nvPr/>
          </p:nvCxnSpPr>
          <p:spPr>
            <a:xfrm flipH="1">
              <a:off x="9043169" y="4724304"/>
              <a:ext cx="599662" cy="0"/>
            </a:xfrm>
            <a:prstGeom prst="straightConnector1">
              <a:avLst/>
            </a:prstGeom>
            <a:ln w="76200"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947901D-DE78-4AB5-B091-65ED89FB2B3A}"/>
                </a:ext>
              </a:extLst>
            </p:cNvPr>
            <p:cNvSpPr txBox="1"/>
            <p:nvPr/>
          </p:nvSpPr>
          <p:spPr>
            <a:xfrm>
              <a:off x="9643600" y="3606495"/>
              <a:ext cx="1971372" cy="380591"/>
            </a:xfrm>
            <a:prstGeom prst="rect">
              <a:avLst/>
            </a:prstGeom>
            <a:noFill/>
          </p:spPr>
          <p:txBody>
            <a:bodyPr wrap="square" rtlCol="0">
              <a:spAutoFit/>
            </a:bodyPr>
            <a:lstStyle/>
            <a:p>
              <a:r>
                <a:rPr lang="en-US" altLang="ja-JP" sz="2000" dirty="0"/>
                <a:t>: </a:t>
              </a:r>
              <a:r>
                <a:rPr lang="ja-JP" altLang="en-US" sz="2000" dirty="0"/>
                <a:t>第</a:t>
              </a:r>
              <a:r>
                <a:rPr lang="en-US" altLang="ja-JP" sz="2000" dirty="0"/>
                <a:t>1</a:t>
              </a:r>
              <a:r>
                <a:rPr lang="ja-JP" altLang="en-US" sz="2000" dirty="0"/>
                <a:t>勝利ノード</a:t>
              </a:r>
            </a:p>
          </p:txBody>
        </p:sp>
        <p:sp>
          <p:nvSpPr>
            <p:cNvPr id="41" name="楕円 40">
              <a:extLst>
                <a:ext uri="{FF2B5EF4-FFF2-40B4-BE49-F238E27FC236}">
                  <a16:creationId xmlns:a16="http://schemas.microsoft.com/office/drawing/2014/main" id="{1E5F6E03-F202-42C1-B534-700B8D05E5D6}"/>
                </a:ext>
              </a:extLst>
            </p:cNvPr>
            <p:cNvSpPr/>
            <p:nvPr/>
          </p:nvSpPr>
          <p:spPr>
            <a:xfrm>
              <a:off x="9208200" y="3683475"/>
              <a:ext cx="269600" cy="2696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5AAB5222-4987-4049-B1C4-36AE5AB7B953}"/>
                </a:ext>
              </a:extLst>
            </p:cNvPr>
            <p:cNvSpPr txBox="1"/>
            <p:nvPr/>
          </p:nvSpPr>
          <p:spPr>
            <a:xfrm>
              <a:off x="9643600" y="4064102"/>
              <a:ext cx="1998083" cy="380591"/>
            </a:xfrm>
            <a:prstGeom prst="rect">
              <a:avLst/>
            </a:prstGeom>
            <a:noFill/>
          </p:spPr>
          <p:txBody>
            <a:bodyPr wrap="square" rtlCol="0">
              <a:spAutoFit/>
            </a:bodyPr>
            <a:lstStyle/>
            <a:p>
              <a:r>
                <a:rPr lang="en-US" altLang="ja-JP" sz="2000" dirty="0"/>
                <a:t>: </a:t>
              </a:r>
              <a:r>
                <a:rPr lang="ja-JP" altLang="en-US" sz="2000" dirty="0"/>
                <a:t>第</a:t>
              </a:r>
              <a:r>
                <a:rPr lang="en-US" altLang="ja-JP" sz="2000" dirty="0"/>
                <a:t>2</a:t>
              </a:r>
              <a:r>
                <a:rPr lang="ja-JP" altLang="en-US" sz="2000" dirty="0"/>
                <a:t>勝利ノード</a:t>
              </a:r>
            </a:p>
          </p:txBody>
        </p:sp>
        <p:sp>
          <p:nvSpPr>
            <p:cNvPr id="42" name="楕円 41">
              <a:extLst>
                <a:ext uri="{FF2B5EF4-FFF2-40B4-BE49-F238E27FC236}">
                  <a16:creationId xmlns:a16="http://schemas.microsoft.com/office/drawing/2014/main" id="{7604321B-03DD-48D3-B852-D031514B767E}"/>
                </a:ext>
              </a:extLst>
            </p:cNvPr>
            <p:cNvSpPr/>
            <p:nvPr/>
          </p:nvSpPr>
          <p:spPr>
            <a:xfrm>
              <a:off x="9208200" y="4142311"/>
              <a:ext cx="269600" cy="261142"/>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35983D1D-BC2F-6AF2-05F3-50BD85131DF6}"/>
                </a:ext>
              </a:extLst>
            </p:cNvPr>
            <p:cNvSpPr txBox="1"/>
            <p:nvPr/>
          </p:nvSpPr>
          <p:spPr>
            <a:xfrm>
              <a:off x="9643600" y="4897325"/>
              <a:ext cx="1570182" cy="400110"/>
            </a:xfrm>
            <a:prstGeom prst="rect">
              <a:avLst/>
            </a:prstGeom>
            <a:noFill/>
          </p:spPr>
          <p:txBody>
            <a:bodyPr wrap="square" rtlCol="0">
              <a:spAutoFit/>
            </a:bodyPr>
            <a:lstStyle/>
            <a:p>
              <a:r>
                <a:rPr lang="en-US" altLang="ja-JP" sz="2000" dirty="0"/>
                <a:t>: </a:t>
              </a:r>
              <a:r>
                <a:rPr lang="ja-JP" altLang="en-US" sz="2000" dirty="0"/>
                <a:t>入力データ</a:t>
              </a:r>
            </a:p>
          </p:txBody>
        </p:sp>
        <p:sp>
          <p:nvSpPr>
            <p:cNvPr id="80" name="二等辺三角形 79">
              <a:extLst>
                <a:ext uri="{FF2B5EF4-FFF2-40B4-BE49-F238E27FC236}">
                  <a16:creationId xmlns:a16="http://schemas.microsoft.com/office/drawing/2014/main" id="{7944C5CC-9485-A300-7E43-D269BCBA4EAD}"/>
                </a:ext>
              </a:extLst>
            </p:cNvPr>
            <p:cNvSpPr/>
            <p:nvPr/>
          </p:nvSpPr>
          <p:spPr>
            <a:xfrm>
              <a:off x="9220233" y="4977591"/>
              <a:ext cx="245535" cy="201520"/>
            </a:xfrm>
            <a:prstGeom prst="triangl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テキスト ボックス 103">
              <a:extLst>
                <a:ext uri="{FF2B5EF4-FFF2-40B4-BE49-F238E27FC236}">
                  <a16:creationId xmlns:a16="http://schemas.microsoft.com/office/drawing/2014/main" id="{5AAB5222-4987-4049-B1C4-36AE5AB7B953}"/>
                </a:ext>
              </a:extLst>
            </p:cNvPr>
            <p:cNvSpPr txBox="1"/>
            <p:nvPr/>
          </p:nvSpPr>
          <p:spPr>
            <a:xfrm>
              <a:off x="9643600" y="5297435"/>
              <a:ext cx="1998083" cy="400110"/>
            </a:xfrm>
            <a:prstGeom prst="rect">
              <a:avLst/>
            </a:prstGeom>
            <a:noFill/>
          </p:spPr>
          <p:txBody>
            <a:bodyPr wrap="square" rtlCol="0">
              <a:spAutoFit/>
            </a:bodyPr>
            <a:lstStyle/>
            <a:p>
              <a:r>
                <a:rPr lang="en-US" altLang="ja-JP" sz="2000"/>
                <a:t>: </a:t>
              </a:r>
              <a:r>
                <a:rPr lang="ja-JP" altLang="en-US" sz="2000"/>
                <a:t>新規ノード</a:t>
              </a:r>
            </a:p>
          </p:txBody>
        </p:sp>
        <p:sp>
          <p:nvSpPr>
            <p:cNvPr id="105" name="楕円 104">
              <a:extLst>
                <a:ext uri="{FF2B5EF4-FFF2-40B4-BE49-F238E27FC236}">
                  <a16:creationId xmlns:a16="http://schemas.microsoft.com/office/drawing/2014/main" id="{7604321B-03DD-48D3-B852-D031514B767E}"/>
                </a:ext>
              </a:extLst>
            </p:cNvPr>
            <p:cNvSpPr/>
            <p:nvPr/>
          </p:nvSpPr>
          <p:spPr>
            <a:xfrm>
              <a:off x="9208200" y="5375644"/>
              <a:ext cx="269600" cy="269600"/>
            </a:xfrm>
            <a:prstGeom prst="ellipse">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5" name="グループ化 114"/>
          <p:cNvGrpSpPr/>
          <p:nvPr/>
        </p:nvGrpSpPr>
        <p:grpSpPr>
          <a:xfrm>
            <a:off x="6360933" y="1318749"/>
            <a:ext cx="2632953" cy="5336694"/>
            <a:chOff x="6085247" y="1360378"/>
            <a:chExt cx="2632953" cy="5336694"/>
          </a:xfrm>
        </p:grpSpPr>
        <p:grpSp>
          <p:nvGrpSpPr>
            <p:cNvPr id="111" name="グループ化 110"/>
            <p:cNvGrpSpPr/>
            <p:nvPr/>
          </p:nvGrpSpPr>
          <p:grpSpPr>
            <a:xfrm>
              <a:off x="6085247" y="1907573"/>
              <a:ext cx="2632953" cy="4789499"/>
              <a:chOff x="6085247" y="1907573"/>
              <a:chExt cx="2632953" cy="4789499"/>
            </a:xfrm>
          </p:grpSpPr>
          <p:grpSp>
            <p:nvGrpSpPr>
              <p:cNvPr id="23" name="グループ化 22"/>
              <p:cNvGrpSpPr/>
              <p:nvPr/>
            </p:nvGrpSpPr>
            <p:grpSpPr>
              <a:xfrm>
                <a:off x="6087161" y="1907573"/>
                <a:ext cx="2631039" cy="2182147"/>
                <a:chOff x="6700278" y="2341555"/>
                <a:chExt cx="2689765" cy="2230445"/>
              </a:xfrm>
            </p:grpSpPr>
            <p:pic>
              <p:nvPicPr>
                <p:cNvPr id="29" name="図 28">
                  <a:extLst>
                    <a:ext uri="{FF2B5EF4-FFF2-40B4-BE49-F238E27FC236}">
                      <a16:creationId xmlns:a16="http://schemas.microsoft.com/office/drawing/2014/main" id="{236BC79B-89CB-4BED-B20A-5EDCB3C9B1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00278" y="2341555"/>
                  <a:ext cx="2689765" cy="1879233"/>
                </a:xfrm>
                <a:prstGeom prst="rect">
                  <a:avLst/>
                </a:prstGeom>
              </p:spPr>
            </p:pic>
            <p:sp>
              <p:nvSpPr>
                <p:cNvPr id="43" name="二等辺三角形 42">
                  <a:extLst>
                    <a:ext uri="{FF2B5EF4-FFF2-40B4-BE49-F238E27FC236}">
                      <a16:creationId xmlns:a16="http://schemas.microsoft.com/office/drawing/2014/main" id="{986F36E3-B8A2-4270-BA41-089C5FAF3052}"/>
                    </a:ext>
                  </a:extLst>
                </p:cNvPr>
                <p:cNvSpPr/>
                <p:nvPr/>
              </p:nvSpPr>
              <p:spPr>
                <a:xfrm>
                  <a:off x="7855014" y="3064532"/>
                  <a:ext cx="167458" cy="144360"/>
                </a:xfrm>
                <a:prstGeom prst="triangle">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矢印コネクタ 45">
                  <a:extLst>
                    <a:ext uri="{FF2B5EF4-FFF2-40B4-BE49-F238E27FC236}">
                      <a16:creationId xmlns:a16="http://schemas.microsoft.com/office/drawing/2014/main" id="{FD126949-7AD2-8C82-1054-4888B197E848}"/>
                    </a:ext>
                  </a:extLst>
                </p:cNvPr>
                <p:cNvCxnSpPr>
                  <a:cxnSpLocks/>
                </p:cNvCxnSpPr>
                <p:nvPr/>
              </p:nvCxnSpPr>
              <p:spPr>
                <a:xfrm flipH="1">
                  <a:off x="8484880" y="2977868"/>
                  <a:ext cx="534794" cy="303303"/>
                </a:xfrm>
                <a:prstGeom prst="straightConnector1">
                  <a:avLst/>
                </a:prstGeom>
                <a:noFill/>
                <a:ln w="47625" cap="flat" cmpd="sng" algn="ctr">
                  <a:solidFill>
                    <a:srgbClr val="000000"/>
                  </a:solidFill>
                  <a:prstDash val="sysDot"/>
                  <a:headEnd type="triangle" w="med" len="med"/>
                  <a:tailEnd type="triangle" w="med" len="med"/>
                </a:ln>
                <a:effectLst/>
              </p:spPr>
            </p:cxnSp>
            <p:cxnSp>
              <p:nvCxnSpPr>
                <p:cNvPr id="52" name="直線矢印コネクタ 51">
                  <a:extLst>
                    <a:ext uri="{FF2B5EF4-FFF2-40B4-BE49-F238E27FC236}">
                      <a16:creationId xmlns:a16="http://schemas.microsoft.com/office/drawing/2014/main" id="{FD126949-7AD2-8C82-1054-4888B197E848}"/>
                    </a:ext>
                  </a:extLst>
                </p:cNvPr>
                <p:cNvCxnSpPr>
                  <a:cxnSpLocks/>
                </p:cNvCxnSpPr>
                <p:nvPr/>
              </p:nvCxnSpPr>
              <p:spPr>
                <a:xfrm flipH="1" flipV="1">
                  <a:off x="7021353" y="3283432"/>
                  <a:ext cx="616312" cy="5750"/>
                </a:xfrm>
                <a:prstGeom prst="straightConnector1">
                  <a:avLst/>
                </a:prstGeom>
                <a:noFill/>
                <a:ln w="47625" cap="flat" cmpd="sng" algn="ctr">
                  <a:solidFill>
                    <a:srgbClr val="000000"/>
                  </a:solidFill>
                  <a:prstDash val="sysDot"/>
                  <a:headEnd type="triangle" w="med" len="med"/>
                  <a:tailEnd type="triangle" w="med" len="med"/>
                </a:ln>
                <a:effectLst/>
              </p:spPr>
            </p:cxnSp>
            <p:sp>
              <p:nvSpPr>
                <p:cNvPr id="62" name="矢印: 下 14">
                  <a:extLst>
                    <a:ext uri="{FF2B5EF4-FFF2-40B4-BE49-F238E27FC236}">
                      <a16:creationId xmlns:a16="http://schemas.microsoft.com/office/drawing/2014/main" id="{63B5C722-7398-458F-21A8-687E38617850}"/>
                    </a:ext>
                  </a:extLst>
                </p:cNvPr>
                <p:cNvSpPr/>
                <p:nvPr/>
              </p:nvSpPr>
              <p:spPr>
                <a:xfrm>
                  <a:off x="7906421" y="4299880"/>
                  <a:ext cx="292373" cy="272120"/>
                </a:xfrm>
                <a:prstGeom prst="downArrow">
                  <a:avLst/>
                </a:prstGeom>
                <a:solidFill>
                  <a:srgbClr val="0000FF"/>
                </a:solidFill>
                <a:ln>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82" name="正方形/長方形 81"/>
              <p:cNvSpPr/>
              <p:nvPr/>
            </p:nvSpPr>
            <p:spPr>
              <a:xfrm>
                <a:off x="6085247" y="4165761"/>
                <a:ext cx="2632953" cy="1838540"/>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6" name="楕円 85">
                <a:extLst>
                  <a:ext uri="{FF2B5EF4-FFF2-40B4-BE49-F238E27FC236}">
                    <a16:creationId xmlns:a16="http://schemas.microsoft.com/office/drawing/2014/main" id="{5B9810A2-E722-4AD8-8970-AF42FB8D219C}"/>
                  </a:ext>
                </a:extLst>
              </p:cNvPr>
              <p:cNvSpPr/>
              <p:nvPr/>
            </p:nvSpPr>
            <p:spPr>
              <a:xfrm>
                <a:off x="6918375" y="4999308"/>
                <a:ext cx="171414" cy="171445"/>
              </a:xfrm>
              <a:prstGeom prst="ellipse">
                <a:avLst/>
              </a:prstGeom>
              <a:solidFill>
                <a:srgbClr val="FF0000">
                  <a:alpha val="30000"/>
                </a:srgbClr>
              </a:solidFill>
              <a:ln w="15875">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5B9810A2-E722-4AD8-8970-AF42FB8D219C}"/>
                  </a:ext>
                </a:extLst>
              </p:cNvPr>
              <p:cNvSpPr/>
              <p:nvPr/>
            </p:nvSpPr>
            <p:spPr>
              <a:xfrm>
                <a:off x="7752460" y="4999308"/>
                <a:ext cx="171414" cy="171445"/>
              </a:xfrm>
              <a:prstGeom prst="ellipse">
                <a:avLst/>
              </a:prstGeom>
              <a:solidFill>
                <a:srgbClr val="0000FF">
                  <a:alpha val="30000"/>
                </a:srgbClr>
              </a:solidFill>
              <a:ln w="15875">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二等辺三角形 91">
                <a:extLst>
                  <a:ext uri="{FF2B5EF4-FFF2-40B4-BE49-F238E27FC236}">
                    <a16:creationId xmlns:a16="http://schemas.microsoft.com/office/drawing/2014/main" id="{986F36E3-B8A2-4270-BA41-089C5FAF3052}"/>
                  </a:ext>
                </a:extLst>
              </p:cNvPr>
              <p:cNvSpPr/>
              <p:nvPr/>
            </p:nvSpPr>
            <p:spPr>
              <a:xfrm>
                <a:off x="7216685" y="4779235"/>
                <a:ext cx="163802" cy="141234"/>
              </a:xfrm>
              <a:prstGeom prst="triangle">
                <a:avLst/>
              </a:prstGeom>
              <a:solidFill>
                <a:schemeClr val="accent4">
                  <a:alpha val="30000"/>
                </a:schemeClr>
              </a:solidFill>
              <a:ln w="15875">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5B9810A2-E722-4AD8-8970-AF42FB8D219C}"/>
                  </a:ext>
                </a:extLst>
              </p:cNvPr>
              <p:cNvSpPr/>
              <p:nvPr/>
            </p:nvSpPr>
            <p:spPr>
              <a:xfrm>
                <a:off x="7050323" y="4883361"/>
                <a:ext cx="171414" cy="171445"/>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5B9810A2-E722-4AD8-8970-AF42FB8D219C}"/>
                  </a:ext>
                </a:extLst>
              </p:cNvPr>
              <p:cNvSpPr/>
              <p:nvPr/>
            </p:nvSpPr>
            <p:spPr>
              <a:xfrm>
                <a:off x="7681471" y="4969084"/>
                <a:ext cx="171414" cy="171445"/>
              </a:xfrm>
              <a:prstGeom prst="ellipse">
                <a:avLst/>
              </a:prstGeom>
              <a:solidFill>
                <a:srgbClr val="0000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右矢印 110">
                <a:extLst>
                  <a:ext uri="{FF2B5EF4-FFF2-40B4-BE49-F238E27FC236}">
                    <a16:creationId xmlns:a16="http://schemas.microsoft.com/office/drawing/2014/main" id="{863FCA20-B59B-4137-92F2-70ACD779AAB6}"/>
                  </a:ext>
                </a:extLst>
              </p:cNvPr>
              <p:cNvSpPr/>
              <p:nvPr/>
            </p:nvSpPr>
            <p:spPr>
              <a:xfrm rot="18961864">
                <a:off x="6742216" y="4705273"/>
                <a:ext cx="289624" cy="257396"/>
              </a:xfrm>
              <a:prstGeom prst="rightArrow">
                <a:avLst>
                  <a:gd name="adj1" fmla="val 50000"/>
                  <a:gd name="adj2" fmla="val 6245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97" name="右矢印 110">
                <a:extLst>
                  <a:ext uri="{FF2B5EF4-FFF2-40B4-BE49-F238E27FC236}">
                    <a16:creationId xmlns:a16="http://schemas.microsoft.com/office/drawing/2014/main" id="{863FCA20-B59B-4137-92F2-70ACD779AAB6}"/>
                  </a:ext>
                </a:extLst>
              </p:cNvPr>
              <p:cNvSpPr/>
              <p:nvPr/>
            </p:nvSpPr>
            <p:spPr>
              <a:xfrm rot="13229078">
                <a:off x="7803099" y="4733399"/>
                <a:ext cx="289624" cy="257396"/>
              </a:xfrm>
              <a:prstGeom prst="rightArrow">
                <a:avLst>
                  <a:gd name="adj1" fmla="val 50000"/>
                  <a:gd name="adj2" fmla="val 6245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02" name="正方形/長方形 101"/>
              <p:cNvSpPr/>
              <p:nvPr/>
            </p:nvSpPr>
            <p:spPr>
              <a:xfrm>
                <a:off x="6085247" y="6019964"/>
                <a:ext cx="2632953" cy="677108"/>
              </a:xfrm>
              <a:prstGeom prst="rect">
                <a:avLst/>
              </a:prstGeom>
            </p:spPr>
            <p:txBody>
              <a:bodyPr wrap="square">
                <a:spAutoFit/>
              </a:bodyPr>
              <a:lstStyle/>
              <a:p>
                <a:pPr lvl="0"/>
                <a:r>
                  <a:rPr lang="ja-JP" altLang="en-US" sz="1900" dirty="0">
                    <a:solidFill>
                      <a:srgbClr val="FF0000"/>
                    </a:solidFill>
                  </a:rPr>
                  <a:t>第</a:t>
                </a:r>
                <a:r>
                  <a:rPr lang="en-US" altLang="ja-JP" sz="1900" dirty="0">
                    <a:solidFill>
                      <a:srgbClr val="FF0000"/>
                    </a:solidFill>
                  </a:rPr>
                  <a:t>1</a:t>
                </a:r>
                <a:r>
                  <a:rPr lang="ja-JP" altLang="en-US" sz="1900" dirty="0">
                    <a:solidFill>
                      <a:srgbClr val="FF0000"/>
                    </a:solidFill>
                  </a:rPr>
                  <a:t>勝利ノード</a:t>
                </a:r>
                <a:r>
                  <a:rPr lang="ja-JP" altLang="en-US" sz="1900" dirty="0">
                    <a:solidFill>
                      <a:schemeClr val="tx2"/>
                    </a:solidFill>
                  </a:rPr>
                  <a:t>と</a:t>
                </a:r>
                <a:br>
                  <a:rPr lang="en-US" altLang="ja-JP" sz="1900" dirty="0">
                    <a:solidFill>
                      <a:schemeClr val="tx2"/>
                    </a:solidFill>
                  </a:rPr>
                </a:br>
                <a:r>
                  <a:rPr lang="ja-JP" altLang="en-US" sz="1900" dirty="0">
                    <a:solidFill>
                      <a:srgbClr val="0000FF"/>
                    </a:solidFill>
                  </a:rPr>
                  <a:t>第</a:t>
                </a:r>
                <a:r>
                  <a:rPr lang="en-US" altLang="ja-JP" sz="1900" dirty="0">
                    <a:solidFill>
                      <a:srgbClr val="0000FF"/>
                    </a:solidFill>
                  </a:rPr>
                  <a:t>2</a:t>
                </a:r>
                <a:r>
                  <a:rPr lang="ja-JP" altLang="en-US" sz="1900" dirty="0">
                    <a:solidFill>
                      <a:srgbClr val="0000FF"/>
                    </a:solidFill>
                  </a:rPr>
                  <a:t>勝利ノード</a:t>
                </a:r>
                <a:r>
                  <a:rPr lang="ja-JP" altLang="en-US" sz="1900" dirty="0"/>
                  <a:t>を更新</a:t>
                </a:r>
                <a:r>
                  <a:rPr lang="en-US" altLang="ja-JP" sz="1900" dirty="0"/>
                  <a:t>.</a:t>
                </a:r>
              </a:p>
            </p:txBody>
          </p:sp>
        </p:grpSp>
        <p:sp>
          <p:nvSpPr>
            <p:cNvPr id="106" name="テキスト ボックス 122">
              <a:extLst>
                <a:ext uri="{FF2B5EF4-FFF2-40B4-BE49-F238E27FC236}">
                  <a16:creationId xmlns:a16="http://schemas.microsoft.com/office/drawing/2014/main" id="{F4044777-D120-4153-A630-E81CF690AB8D}"/>
                </a:ext>
              </a:extLst>
            </p:cNvPr>
            <p:cNvSpPr txBox="1"/>
            <p:nvPr/>
          </p:nvSpPr>
          <p:spPr>
            <a:xfrm>
              <a:off x="6754368" y="1360378"/>
              <a:ext cx="1294710" cy="461665"/>
            </a:xfrm>
            <a:prstGeom prst="rect">
              <a:avLst/>
            </a:prstGeom>
            <a:noFill/>
            <a:ln w="38100">
              <a:solidFill>
                <a:srgbClr val="00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ja-JP" sz="2400" b="1"/>
                <a:t>Case 3</a:t>
              </a:r>
              <a:endParaRPr lang="en-US" altLang="ja-JP" sz="2400" b="1">
                <a:latin typeface="Arial" panose="020B0604020202020204" pitchFamily="34" charset="0"/>
                <a:cs typeface="Arial" panose="020B0604020202020204" pitchFamily="34" charset="0"/>
              </a:endParaRPr>
            </a:p>
          </p:txBody>
        </p:sp>
      </p:grpSp>
      <p:grpSp>
        <p:nvGrpSpPr>
          <p:cNvPr id="114" name="グループ化 113"/>
          <p:cNvGrpSpPr/>
          <p:nvPr/>
        </p:nvGrpSpPr>
        <p:grpSpPr>
          <a:xfrm>
            <a:off x="3238649" y="1318749"/>
            <a:ext cx="2632954" cy="5049294"/>
            <a:chOff x="3290981" y="1356611"/>
            <a:chExt cx="2632954" cy="5049294"/>
          </a:xfrm>
        </p:grpSpPr>
        <p:grpSp>
          <p:nvGrpSpPr>
            <p:cNvPr id="110" name="グループ化 109"/>
            <p:cNvGrpSpPr/>
            <p:nvPr/>
          </p:nvGrpSpPr>
          <p:grpSpPr>
            <a:xfrm>
              <a:off x="3290981" y="1907573"/>
              <a:ext cx="2632954" cy="4498332"/>
              <a:chOff x="3290981" y="1907573"/>
              <a:chExt cx="2632954" cy="4498332"/>
            </a:xfrm>
          </p:grpSpPr>
          <p:grpSp>
            <p:nvGrpSpPr>
              <p:cNvPr id="22" name="グループ化 21"/>
              <p:cNvGrpSpPr/>
              <p:nvPr/>
            </p:nvGrpSpPr>
            <p:grpSpPr>
              <a:xfrm>
                <a:off x="3290982" y="1907573"/>
                <a:ext cx="2632953" cy="2182147"/>
                <a:chOff x="3502539" y="2341555"/>
                <a:chExt cx="2691722" cy="2230445"/>
              </a:xfrm>
            </p:grpSpPr>
            <p:pic>
              <p:nvPicPr>
                <p:cNvPr id="27" name="図 26">
                  <a:extLst>
                    <a:ext uri="{FF2B5EF4-FFF2-40B4-BE49-F238E27FC236}">
                      <a16:creationId xmlns:a16="http://schemas.microsoft.com/office/drawing/2014/main" id="{BD213CF4-5C97-461E-8317-6D1694B9FF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02539" y="2341555"/>
                  <a:ext cx="2691722" cy="1880601"/>
                </a:xfrm>
                <a:prstGeom prst="rect">
                  <a:avLst/>
                </a:prstGeom>
              </p:spPr>
            </p:pic>
            <p:sp>
              <p:nvSpPr>
                <p:cNvPr id="39" name="二等辺三角形 38">
                  <a:extLst>
                    <a:ext uri="{FF2B5EF4-FFF2-40B4-BE49-F238E27FC236}">
                      <a16:creationId xmlns:a16="http://schemas.microsoft.com/office/drawing/2014/main" id="{986F36E3-B8A2-4270-BA41-089C5FAF3052}"/>
                    </a:ext>
                  </a:extLst>
                </p:cNvPr>
                <p:cNvSpPr/>
                <p:nvPr/>
              </p:nvSpPr>
              <p:spPr>
                <a:xfrm>
                  <a:off x="4028368" y="3457164"/>
                  <a:ext cx="167458" cy="144360"/>
                </a:xfrm>
                <a:prstGeom prst="triangle">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FD126949-7AD2-8C82-1054-4888B197E848}"/>
                    </a:ext>
                  </a:extLst>
                </p:cNvPr>
                <p:cNvCxnSpPr>
                  <a:cxnSpLocks/>
                </p:cNvCxnSpPr>
                <p:nvPr/>
              </p:nvCxnSpPr>
              <p:spPr>
                <a:xfrm flipH="1">
                  <a:off x="5273183" y="2977867"/>
                  <a:ext cx="534794" cy="303303"/>
                </a:xfrm>
                <a:prstGeom prst="straightConnector1">
                  <a:avLst/>
                </a:prstGeom>
                <a:noFill/>
                <a:ln w="47625" cap="flat" cmpd="sng" algn="ctr">
                  <a:solidFill>
                    <a:srgbClr val="000000"/>
                  </a:solidFill>
                  <a:prstDash val="sysDot"/>
                  <a:headEnd type="triangle" w="med" len="med"/>
                  <a:tailEnd type="triangle" w="med" len="med"/>
                </a:ln>
                <a:effectLst/>
              </p:spPr>
            </p:cxnSp>
            <p:cxnSp>
              <p:nvCxnSpPr>
                <p:cNvPr id="54" name="直線矢印コネクタ 53">
                  <a:extLst>
                    <a:ext uri="{FF2B5EF4-FFF2-40B4-BE49-F238E27FC236}">
                      <a16:creationId xmlns:a16="http://schemas.microsoft.com/office/drawing/2014/main" id="{FD126949-7AD2-8C82-1054-4888B197E848}"/>
                    </a:ext>
                  </a:extLst>
                </p:cNvPr>
                <p:cNvCxnSpPr>
                  <a:cxnSpLocks/>
                </p:cNvCxnSpPr>
                <p:nvPr/>
              </p:nvCxnSpPr>
              <p:spPr>
                <a:xfrm flipH="1" flipV="1">
                  <a:off x="3830068" y="3275420"/>
                  <a:ext cx="616312" cy="5750"/>
                </a:xfrm>
                <a:prstGeom prst="straightConnector1">
                  <a:avLst/>
                </a:prstGeom>
                <a:noFill/>
                <a:ln w="47625" cap="flat" cmpd="sng" algn="ctr">
                  <a:solidFill>
                    <a:srgbClr val="000000"/>
                  </a:solidFill>
                  <a:prstDash val="sysDot"/>
                  <a:headEnd type="triangle" w="med" len="med"/>
                  <a:tailEnd type="triangle" w="med" len="med"/>
                </a:ln>
                <a:effectLst/>
              </p:spPr>
            </p:cxnSp>
            <p:sp>
              <p:nvSpPr>
                <p:cNvPr id="61" name="矢印: 下 14">
                  <a:extLst>
                    <a:ext uri="{FF2B5EF4-FFF2-40B4-BE49-F238E27FC236}">
                      <a16:creationId xmlns:a16="http://schemas.microsoft.com/office/drawing/2014/main" id="{63B5C722-7398-458F-21A8-687E38617850}"/>
                    </a:ext>
                  </a:extLst>
                </p:cNvPr>
                <p:cNvSpPr/>
                <p:nvPr/>
              </p:nvSpPr>
              <p:spPr>
                <a:xfrm>
                  <a:off x="4702213" y="4299880"/>
                  <a:ext cx="292373" cy="272120"/>
                </a:xfrm>
                <a:prstGeom prst="downArrow">
                  <a:avLst/>
                </a:prstGeom>
                <a:solidFill>
                  <a:schemeClr val="accent1">
                    <a:lumMod val="75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81" name="正方形/長方形 80"/>
              <p:cNvSpPr/>
              <p:nvPr/>
            </p:nvSpPr>
            <p:spPr>
              <a:xfrm>
                <a:off x="3290981" y="4165761"/>
                <a:ext cx="2632953" cy="1838540"/>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5" name="楕円 84">
                <a:extLst>
                  <a:ext uri="{FF2B5EF4-FFF2-40B4-BE49-F238E27FC236}">
                    <a16:creationId xmlns:a16="http://schemas.microsoft.com/office/drawing/2014/main" id="{5B9810A2-E722-4AD8-8970-AF42FB8D219C}"/>
                  </a:ext>
                </a:extLst>
              </p:cNvPr>
              <p:cNvSpPr/>
              <p:nvPr/>
            </p:nvSpPr>
            <p:spPr>
              <a:xfrm>
                <a:off x="4128509" y="4999308"/>
                <a:ext cx="171414" cy="171445"/>
              </a:xfrm>
              <a:prstGeom prst="ellipse">
                <a:avLst/>
              </a:prstGeom>
              <a:solidFill>
                <a:srgbClr val="FF0000">
                  <a:alpha val="30000"/>
                </a:srgbClr>
              </a:solidFill>
              <a:ln w="15875">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楕円 88">
                <a:extLst>
                  <a:ext uri="{FF2B5EF4-FFF2-40B4-BE49-F238E27FC236}">
                    <a16:creationId xmlns:a16="http://schemas.microsoft.com/office/drawing/2014/main" id="{5B9810A2-E722-4AD8-8970-AF42FB8D219C}"/>
                  </a:ext>
                </a:extLst>
              </p:cNvPr>
              <p:cNvSpPr/>
              <p:nvPr/>
            </p:nvSpPr>
            <p:spPr>
              <a:xfrm>
                <a:off x="4961637" y="4999308"/>
                <a:ext cx="171414" cy="171445"/>
              </a:xfrm>
              <a:prstGeom prst="ellipse">
                <a:avLst/>
              </a:prstGeom>
              <a:solidFill>
                <a:srgbClr val="0000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5B9810A2-E722-4AD8-8970-AF42FB8D219C}"/>
                  </a:ext>
                </a:extLst>
              </p:cNvPr>
              <p:cNvSpPr/>
              <p:nvPr/>
            </p:nvSpPr>
            <p:spPr>
              <a:xfrm>
                <a:off x="3961330" y="5157442"/>
                <a:ext cx="171414" cy="171445"/>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二等辺三角形 90">
                <a:extLst>
                  <a:ext uri="{FF2B5EF4-FFF2-40B4-BE49-F238E27FC236}">
                    <a16:creationId xmlns:a16="http://schemas.microsoft.com/office/drawing/2014/main" id="{986F36E3-B8A2-4270-BA41-089C5FAF3052}"/>
                  </a:ext>
                </a:extLst>
              </p:cNvPr>
              <p:cNvSpPr/>
              <p:nvPr/>
            </p:nvSpPr>
            <p:spPr>
              <a:xfrm>
                <a:off x="3792099" y="5334970"/>
                <a:ext cx="163802" cy="141234"/>
              </a:xfrm>
              <a:prstGeom prst="triangle">
                <a:avLst/>
              </a:prstGeom>
              <a:solidFill>
                <a:schemeClr val="accent4">
                  <a:alpha val="30000"/>
                </a:schemeClr>
              </a:solidFill>
              <a:ln w="15875">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右矢印 110">
                <a:extLst>
                  <a:ext uri="{FF2B5EF4-FFF2-40B4-BE49-F238E27FC236}">
                    <a16:creationId xmlns:a16="http://schemas.microsoft.com/office/drawing/2014/main" id="{863FCA20-B59B-4137-92F2-70ACD779AAB6}"/>
                  </a:ext>
                </a:extLst>
              </p:cNvPr>
              <p:cNvSpPr/>
              <p:nvPr/>
            </p:nvSpPr>
            <p:spPr>
              <a:xfrm rot="7720215">
                <a:off x="3786944" y="4891973"/>
                <a:ext cx="289677" cy="257349"/>
              </a:xfrm>
              <a:prstGeom prst="rightArrow">
                <a:avLst>
                  <a:gd name="adj1" fmla="val 50000"/>
                  <a:gd name="adj2" fmla="val 6245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01" name="テキスト ボックス 100"/>
              <p:cNvSpPr txBox="1"/>
              <p:nvPr/>
            </p:nvSpPr>
            <p:spPr>
              <a:xfrm>
                <a:off x="3290981" y="6021184"/>
                <a:ext cx="2632953" cy="384721"/>
              </a:xfrm>
              <a:prstGeom prst="rect">
                <a:avLst/>
              </a:prstGeom>
              <a:noFill/>
            </p:spPr>
            <p:txBody>
              <a:bodyPr wrap="square" rtlCol="0">
                <a:spAutoFit/>
              </a:bodyPr>
              <a:lstStyle/>
              <a:p>
                <a:r>
                  <a:rPr lang="ja-JP" altLang="en-US" sz="1900" dirty="0">
                    <a:solidFill>
                      <a:srgbClr val="FF0000"/>
                    </a:solidFill>
                  </a:rPr>
                  <a:t>第</a:t>
                </a:r>
                <a:r>
                  <a:rPr lang="en-US" altLang="ja-JP" sz="1900" dirty="0">
                    <a:solidFill>
                      <a:srgbClr val="FF0000"/>
                    </a:solidFill>
                  </a:rPr>
                  <a:t>1</a:t>
                </a:r>
                <a:r>
                  <a:rPr lang="ja-JP" altLang="en-US" sz="1900" dirty="0">
                    <a:solidFill>
                      <a:srgbClr val="FF0000"/>
                    </a:solidFill>
                  </a:rPr>
                  <a:t>勝利ノード</a:t>
                </a:r>
                <a:r>
                  <a:rPr lang="ja-JP" altLang="en-US" sz="1900" dirty="0"/>
                  <a:t>を更新</a:t>
                </a:r>
                <a:r>
                  <a:rPr lang="en-US" altLang="ja-JP" sz="1900" dirty="0"/>
                  <a:t>.</a:t>
                </a:r>
              </a:p>
            </p:txBody>
          </p:sp>
        </p:grpSp>
        <p:sp>
          <p:nvSpPr>
            <p:cNvPr id="107" name="テキスト ボックス 122">
              <a:extLst>
                <a:ext uri="{FF2B5EF4-FFF2-40B4-BE49-F238E27FC236}">
                  <a16:creationId xmlns:a16="http://schemas.microsoft.com/office/drawing/2014/main" id="{F4044777-D120-4153-A630-E81CF690AB8D}"/>
                </a:ext>
              </a:extLst>
            </p:cNvPr>
            <p:cNvSpPr txBox="1"/>
            <p:nvPr/>
          </p:nvSpPr>
          <p:spPr>
            <a:xfrm>
              <a:off x="3952919" y="1356611"/>
              <a:ext cx="1294710" cy="461665"/>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ja-JP" sz="2400" b="1"/>
                <a:t>Case 2</a:t>
              </a:r>
              <a:endParaRPr lang="en-US" altLang="ja-JP" sz="2400" b="1">
                <a:latin typeface="Arial" panose="020B0604020202020204" pitchFamily="34" charset="0"/>
                <a:cs typeface="Arial" panose="020B0604020202020204" pitchFamily="34" charset="0"/>
              </a:endParaRPr>
            </a:p>
          </p:txBody>
        </p:sp>
      </p:grpSp>
      <p:grpSp>
        <p:nvGrpSpPr>
          <p:cNvPr id="113" name="グループ化 112"/>
          <p:cNvGrpSpPr/>
          <p:nvPr/>
        </p:nvGrpSpPr>
        <p:grpSpPr>
          <a:xfrm>
            <a:off x="101600" y="1318749"/>
            <a:ext cx="2633753" cy="5339058"/>
            <a:chOff x="491569" y="1360378"/>
            <a:chExt cx="2633753" cy="5339058"/>
          </a:xfrm>
        </p:grpSpPr>
        <p:grpSp>
          <p:nvGrpSpPr>
            <p:cNvPr id="109" name="グループ化 108"/>
            <p:cNvGrpSpPr/>
            <p:nvPr/>
          </p:nvGrpSpPr>
          <p:grpSpPr>
            <a:xfrm>
              <a:off x="491569" y="1907573"/>
              <a:ext cx="2633753" cy="4791863"/>
              <a:chOff x="491569" y="1907573"/>
              <a:chExt cx="2633753" cy="4791863"/>
            </a:xfrm>
          </p:grpSpPr>
          <p:grpSp>
            <p:nvGrpSpPr>
              <p:cNvPr id="21" name="グループ化 20"/>
              <p:cNvGrpSpPr/>
              <p:nvPr/>
            </p:nvGrpSpPr>
            <p:grpSpPr>
              <a:xfrm>
                <a:off x="492369" y="1907573"/>
                <a:ext cx="2632953" cy="2182147"/>
                <a:chOff x="304800" y="2341555"/>
                <a:chExt cx="2691722" cy="2230445"/>
              </a:xfrm>
            </p:grpSpPr>
            <p:pic>
              <p:nvPicPr>
                <p:cNvPr id="26" name="図 25">
                  <a:extLst>
                    <a:ext uri="{FF2B5EF4-FFF2-40B4-BE49-F238E27FC236}">
                      <a16:creationId xmlns:a16="http://schemas.microsoft.com/office/drawing/2014/main" id="{44A9AC73-A95D-4D75-B388-2CD0459A4441}"/>
                    </a:ext>
                  </a:extLst>
                </p:cNvPr>
                <p:cNvPicPr>
                  <a:picLocks noChangeAspect="1"/>
                </p:cNvPicPr>
                <p:nvPr/>
              </p:nvPicPr>
              <p:blipFill>
                <a:blip r:embed="rId5"/>
                <a:stretch>
                  <a:fillRect/>
                </a:stretch>
              </p:blipFill>
              <p:spPr>
                <a:xfrm>
                  <a:off x="304800" y="2341555"/>
                  <a:ext cx="2691722" cy="1880601"/>
                </a:xfrm>
                <a:prstGeom prst="rect">
                  <a:avLst/>
                </a:prstGeom>
              </p:spPr>
            </p:pic>
            <p:cxnSp>
              <p:nvCxnSpPr>
                <p:cNvPr id="51" name="直線矢印コネクタ 50">
                  <a:extLst>
                    <a:ext uri="{FF2B5EF4-FFF2-40B4-BE49-F238E27FC236}">
                      <a16:creationId xmlns:a16="http://schemas.microsoft.com/office/drawing/2014/main" id="{FD126949-7AD2-8C82-1054-4888B197E848}"/>
                    </a:ext>
                  </a:extLst>
                </p:cNvPr>
                <p:cNvCxnSpPr>
                  <a:cxnSpLocks/>
                </p:cNvCxnSpPr>
                <p:nvPr/>
              </p:nvCxnSpPr>
              <p:spPr>
                <a:xfrm flipH="1">
                  <a:off x="2075444" y="2977867"/>
                  <a:ext cx="534794" cy="303303"/>
                </a:xfrm>
                <a:prstGeom prst="straightConnector1">
                  <a:avLst/>
                </a:prstGeom>
                <a:noFill/>
                <a:ln w="47625" cap="flat" cmpd="sng" algn="ctr">
                  <a:solidFill>
                    <a:srgbClr val="000000"/>
                  </a:solidFill>
                  <a:prstDash val="sysDot"/>
                  <a:headEnd type="triangle" w="med" len="med"/>
                  <a:tailEnd type="triangle" w="med" len="med"/>
                </a:ln>
                <a:effectLst/>
              </p:spPr>
            </p:cxnSp>
            <p:cxnSp>
              <p:nvCxnSpPr>
                <p:cNvPr id="53" name="直線矢印コネクタ 52">
                  <a:extLst>
                    <a:ext uri="{FF2B5EF4-FFF2-40B4-BE49-F238E27FC236}">
                      <a16:creationId xmlns:a16="http://schemas.microsoft.com/office/drawing/2014/main" id="{FD126949-7AD2-8C82-1054-4888B197E848}"/>
                    </a:ext>
                  </a:extLst>
                </p:cNvPr>
                <p:cNvCxnSpPr>
                  <a:cxnSpLocks/>
                </p:cNvCxnSpPr>
                <p:nvPr/>
              </p:nvCxnSpPr>
              <p:spPr>
                <a:xfrm flipH="1" flipV="1">
                  <a:off x="632329" y="3281855"/>
                  <a:ext cx="616312" cy="5750"/>
                </a:xfrm>
                <a:prstGeom prst="straightConnector1">
                  <a:avLst/>
                </a:prstGeom>
                <a:noFill/>
                <a:ln w="47625" cap="flat" cmpd="sng" algn="ctr">
                  <a:solidFill>
                    <a:srgbClr val="000000"/>
                  </a:solidFill>
                  <a:prstDash val="sysDot"/>
                  <a:headEnd type="triangle" w="med" len="med"/>
                  <a:tailEnd type="triangle" w="med" len="med"/>
                </a:ln>
                <a:effectLst/>
              </p:spPr>
            </p:cxnSp>
            <p:sp>
              <p:nvSpPr>
                <p:cNvPr id="60" name="矢印: 下 14">
                  <a:extLst>
                    <a:ext uri="{FF2B5EF4-FFF2-40B4-BE49-F238E27FC236}">
                      <a16:creationId xmlns:a16="http://schemas.microsoft.com/office/drawing/2014/main" id="{63B5C722-7398-458F-21A8-687E38617850}"/>
                    </a:ext>
                  </a:extLst>
                </p:cNvPr>
                <p:cNvSpPr/>
                <p:nvPr/>
              </p:nvSpPr>
              <p:spPr>
                <a:xfrm>
                  <a:off x="1504474" y="4299880"/>
                  <a:ext cx="292373" cy="272120"/>
                </a:xfrm>
                <a:prstGeom prst="downArrow">
                  <a:avLst/>
                </a:prstGeom>
                <a:solidFill>
                  <a:schemeClr val="accent5">
                    <a:lumMod val="75000"/>
                  </a:schemeClr>
                </a:solidFill>
                <a:ln>
                  <a:solidFill>
                    <a:schemeClr val="accent5">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19" name="正方形/長方形 18"/>
              <p:cNvSpPr/>
              <p:nvPr/>
            </p:nvSpPr>
            <p:spPr>
              <a:xfrm>
                <a:off x="492369" y="4165761"/>
                <a:ext cx="2632953" cy="1838540"/>
              </a:xfrm>
              <a:prstGeom prst="rect">
                <a:avLst/>
              </a:prstGeom>
              <a:ln w="158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楕円 82">
                <a:extLst>
                  <a:ext uri="{FF2B5EF4-FFF2-40B4-BE49-F238E27FC236}">
                    <a16:creationId xmlns:a16="http://schemas.microsoft.com/office/drawing/2014/main" id="{5B9810A2-E722-4AD8-8970-AF42FB8D219C}"/>
                  </a:ext>
                </a:extLst>
              </p:cNvPr>
              <p:cNvSpPr/>
              <p:nvPr/>
            </p:nvSpPr>
            <p:spPr>
              <a:xfrm>
                <a:off x="1329896" y="4999308"/>
                <a:ext cx="171414" cy="171445"/>
              </a:xfrm>
              <a:prstGeom prst="ellipse">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二等辺三角形 83">
                <a:extLst>
                  <a:ext uri="{FF2B5EF4-FFF2-40B4-BE49-F238E27FC236}">
                    <a16:creationId xmlns:a16="http://schemas.microsoft.com/office/drawing/2014/main" id="{986F36E3-B8A2-4270-BA41-089C5FAF3052}"/>
                  </a:ext>
                </a:extLst>
              </p:cNvPr>
              <p:cNvSpPr/>
              <p:nvPr/>
            </p:nvSpPr>
            <p:spPr>
              <a:xfrm>
                <a:off x="730846" y="3433195"/>
                <a:ext cx="163802" cy="141234"/>
              </a:xfrm>
              <a:prstGeom prst="triangle">
                <a:avLst/>
              </a:prstGeom>
              <a:solidFill>
                <a:schemeClr val="accent4"/>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5B9810A2-E722-4AD8-8970-AF42FB8D219C}"/>
                  </a:ext>
                </a:extLst>
              </p:cNvPr>
              <p:cNvSpPr/>
              <p:nvPr/>
            </p:nvSpPr>
            <p:spPr>
              <a:xfrm>
                <a:off x="2168499" y="4999308"/>
                <a:ext cx="171414" cy="171445"/>
              </a:xfrm>
              <a:prstGeom prst="ellipse">
                <a:avLst/>
              </a:prstGeom>
              <a:solidFill>
                <a:srgbClr val="0000FF"/>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5B9810A2-E722-4AD8-8970-AF42FB8D219C}"/>
                  </a:ext>
                </a:extLst>
              </p:cNvPr>
              <p:cNvSpPr/>
              <p:nvPr/>
            </p:nvSpPr>
            <p:spPr>
              <a:xfrm>
                <a:off x="736376" y="5693323"/>
                <a:ext cx="171414" cy="171445"/>
              </a:xfrm>
              <a:prstGeom prst="ellipse">
                <a:avLst/>
              </a:prstGeom>
              <a:solidFill>
                <a:schemeClr val="accent5">
                  <a:lumMod val="7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491569" y="6022328"/>
                <a:ext cx="2611375" cy="677108"/>
              </a:xfrm>
              <a:prstGeom prst="rect">
                <a:avLst/>
              </a:prstGeom>
              <a:noFill/>
            </p:spPr>
            <p:txBody>
              <a:bodyPr wrap="square" rtlCol="0">
                <a:spAutoFit/>
              </a:bodyPr>
              <a:lstStyle/>
              <a:p>
                <a:pPr algn="just"/>
                <a:r>
                  <a:rPr lang="ja-JP" altLang="en-US" sz="1900">
                    <a:ln w="25400">
                      <a:noFill/>
                    </a:ln>
                    <a:solidFill>
                      <a:schemeClr val="accent5">
                        <a:lumMod val="75000"/>
                      </a:schemeClr>
                    </a:solidFill>
                  </a:rPr>
                  <a:t>入力データ点上</a:t>
                </a:r>
                <a:r>
                  <a:rPr lang="ja-JP" altLang="en-US" sz="1900">
                    <a:solidFill>
                      <a:srgbClr val="000000"/>
                    </a:solidFill>
                  </a:rPr>
                  <a:t>に</a:t>
                </a:r>
                <a:endParaRPr lang="en-US" altLang="ja-JP" sz="1900">
                  <a:solidFill>
                    <a:srgbClr val="000000"/>
                  </a:solidFill>
                </a:endParaRPr>
              </a:p>
              <a:p>
                <a:pPr algn="just"/>
                <a:r>
                  <a:rPr lang="ja-JP" altLang="en-US" sz="1900">
                    <a:solidFill>
                      <a:schemeClr val="accent5">
                        <a:lumMod val="75000"/>
                      </a:schemeClr>
                    </a:solidFill>
                  </a:rPr>
                  <a:t>新しくノード</a:t>
                </a:r>
                <a:r>
                  <a:rPr lang="ja-JP" altLang="en-US" sz="1900">
                    <a:solidFill>
                      <a:srgbClr val="000000"/>
                    </a:solidFill>
                  </a:rPr>
                  <a:t>を生成</a:t>
                </a:r>
                <a:r>
                  <a:rPr lang="en-US" altLang="ja-JP" sz="1900">
                    <a:solidFill>
                      <a:srgbClr val="000000"/>
                    </a:solidFill>
                  </a:rPr>
                  <a:t>.</a:t>
                </a:r>
                <a:endParaRPr kumimoji="1" lang="ja-JP" altLang="en-US" sz="1900"/>
              </a:p>
            </p:txBody>
          </p:sp>
        </p:grpSp>
        <p:sp>
          <p:nvSpPr>
            <p:cNvPr id="108" name="テキスト ボックス 122">
              <a:extLst>
                <a:ext uri="{FF2B5EF4-FFF2-40B4-BE49-F238E27FC236}">
                  <a16:creationId xmlns:a16="http://schemas.microsoft.com/office/drawing/2014/main" id="{F4044777-D120-4153-A630-E81CF690AB8D}"/>
                </a:ext>
              </a:extLst>
            </p:cNvPr>
            <p:cNvSpPr txBox="1"/>
            <p:nvPr/>
          </p:nvSpPr>
          <p:spPr>
            <a:xfrm>
              <a:off x="1161090" y="1360378"/>
              <a:ext cx="1294710" cy="461665"/>
            </a:xfrm>
            <a:prstGeom prst="rect">
              <a:avLst/>
            </a:prstGeom>
            <a:noFill/>
            <a:ln w="38100">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ja-JP" sz="2400" b="1"/>
                <a:t>Case 1</a:t>
              </a:r>
              <a:endParaRPr lang="en-US" altLang="ja-JP" sz="2400" b="1">
                <a:latin typeface="Arial" panose="020B0604020202020204" pitchFamily="34" charset="0"/>
                <a:cs typeface="Arial" panose="020B0604020202020204" pitchFamily="34" charset="0"/>
              </a:endParaRPr>
            </a:p>
          </p:txBody>
        </p:sp>
      </p:grpSp>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6199" y="1875442"/>
            <a:ext cx="2631039" cy="1838203"/>
          </a:xfrm>
          <a:prstGeom prst="rect">
            <a:avLst/>
          </a:prstGeom>
        </p:spPr>
      </p:pic>
    </p:spTree>
    <p:extLst>
      <p:ext uri="{BB962C8B-B14F-4D97-AF65-F5344CB8AC3E}">
        <p14:creationId xmlns:p14="http://schemas.microsoft.com/office/powerpoint/2010/main" val="330795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5A033-5EBD-408E-800D-84A865E6757C}"/>
              </a:ext>
            </a:extLst>
          </p:cNvPr>
          <p:cNvSpPr>
            <a:spLocks noGrp="1"/>
          </p:cNvSpPr>
          <p:nvPr>
            <p:ph type="title"/>
          </p:nvPr>
        </p:nvSpPr>
        <p:spPr>
          <a:xfrm>
            <a:off x="101600" y="-15967"/>
            <a:ext cx="12090400" cy="609600"/>
          </a:xfrm>
        </p:spPr>
        <p:txBody>
          <a:bodyPr/>
          <a:lstStyle/>
          <a:p>
            <a:r>
              <a:rPr lang="en-US" altLang="ja-JP" sz="4400" dirty="0"/>
              <a:t>CA+</a:t>
            </a:r>
            <a:endParaRPr kumimoji="1" lang="ja-JP" altLang="en-US" sz="4400" dirty="0"/>
          </a:p>
        </p:txBody>
      </p:sp>
      <p:sp>
        <p:nvSpPr>
          <p:cNvPr id="4" name="スライド番号プレースホルダー 3">
            <a:extLst>
              <a:ext uri="{FF2B5EF4-FFF2-40B4-BE49-F238E27FC236}">
                <a16:creationId xmlns:a16="http://schemas.microsoft.com/office/drawing/2014/main" id="{6C736C84-B719-4BF3-B1FD-C53FAF64F11E}"/>
              </a:ext>
            </a:extLst>
          </p:cNvPr>
          <p:cNvSpPr>
            <a:spLocks noGrp="1"/>
          </p:cNvSpPr>
          <p:nvPr>
            <p:ph type="sldNum" sz="quarter" idx="12"/>
          </p:nvPr>
        </p:nvSpPr>
        <p:spPr/>
        <p:txBody>
          <a:bodyPr/>
          <a:lstStyle/>
          <a:p>
            <a:fld id="{997D3CC7-B6A9-4C37-AD00-6075B6850248}" type="slidenum">
              <a:rPr kumimoji="1" lang="ja-JP" altLang="en-US" smtClean="0"/>
              <a:pPr/>
              <a:t>55</a:t>
            </a:fld>
            <a:endParaRPr kumimoji="1" lang="ja-JP" altLang="en-US"/>
          </a:p>
        </p:txBody>
      </p:sp>
      <p:sp>
        <p:nvSpPr>
          <p:cNvPr id="5" name="テキスト プレースホルダー 4">
            <a:extLst>
              <a:ext uri="{FF2B5EF4-FFF2-40B4-BE49-F238E27FC236}">
                <a16:creationId xmlns:a16="http://schemas.microsoft.com/office/drawing/2014/main" id="{BC5722C9-AB50-46B2-AB33-287119CEC221}"/>
              </a:ext>
            </a:extLst>
          </p:cNvPr>
          <p:cNvSpPr>
            <a:spLocks noGrp="1"/>
          </p:cNvSpPr>
          <p:nvPr>
            <p:ph type="body" sz="quarter" idx="13"/>
          </p:nvPr>
        </p:nvSpPr>
        <p:spPr/>
        <p:txBody>
          <a:bodyPr/>
          <a:lstStyle/>
          <a:p>
            <a:r>
              <a:rPr kumimoji="1" lang="ja-JP" altLang="en-US" sz="3600" dirty="0"/>
              <a:t>アルゴリズム</a:t>
            </a:r>
          </a:p>
        </p:txBody>
      </p:sp>
      <p:sp>
        <p:nvSpPr>
          <p:cNvPr id="12" name="テキスト ボックス 11">
            <a:extLst>
              <a:ext uri="{FF2B5EF4-FFF2-40B4-BE49-F238E27FC236}">
                <a16:creationId xmlns:a16="http://schemas.microsoft.com/office/drawing/2014/main" id="{411364FC-5A80-FE7E-975B-CF55088DC428}"/>
              </a:ext>
            </a:extLst>
          </p:cNvPr>
          <p:cNvSpPr txBox="1"/>
          <p:nvPr/>
        </p:nvSpPr>
        <p:spPr>
          <a:xfrm>
            <a:off x="5780717" y="154052"/>
            <a:ext cx="1210588" cy="400110"/>
          </a:xfrm>
          <a:prstGeom prst="rect">
            <a:avLst/>
          </a:prstGeom>
          <a:noFill/>
        </p:spPr>
        <p:txBody>
          <a:bodyPr wrap="none" rtlCol="0">
            <a:spAutoFit/>
          </a:bodyPr>
          <a:lstStyle/>
          <a:p>
            <a:pPr algn="ctr"/>
            <a:r>
              <a:rPr kumimoji="1" lang="ja-JP" altLang="en-US" sz="2000" dirty="0"/>
              <a:t>スタート</a:t>
            </a:r>
          </a:p>
        </p:txBody>
      </p:sp>
      <p:sp>
        <p:nvSpPr>
          <p:cNvPr id="61" name="テキスト ボックス 60">
            <a:extLst>
              <a:ext uri="{FF2B5EF4-FFF2-40B4-BE49-F238E27FC236}">
                <a16:creationId xmlns:a16="http://schemas.microsoft.com/office/drawing/2014/main" id="{AAA4DE70-9925-1096-DFE8-378B389837C4}"/>
              </a:ext>
            </a:extLst>
          </p:cNvPr>
          <p:cNvSpPr txBox="1"/>
          <p:nvPr/>
        </p:nvSpPr>
        <p:spPr>
          <a:xfrm>
            <a:off x="6037199" y="6273192"/>
            <a:ext cx="697627" cy="400110"/>
          </a:xfrm>
          <a:prstGeom prst="rect">
            <a:avLst/>
          </a:prstGeom>
          <a:noFill/>
        </p:spPr>
        <p:txBody>
          <a:bodyPr wrap="none" rtlCol="0">
            <a:spAutoFit/>
          </a:bodyPr>
          <a:lstStyle/>
          <a:p>
            <a:pPr algn="ctr"/>
            <a:r>
              <a:rPr kumimoji="1" lang="ja-JP" altLang="en-US" sz="2000" dirty="0"/>
              <a:t>出力</a:t>
            </a:r>
          </a:p>
        </p:txBody>
      </p:sp>
      <p:cxnSp>
        <p:nvCxnSpPr>
          <p:cNvPr id="68" name="直線矢印コネクタ 67">
            <a:extLst>
              <a:ext uri="{FF2B5EF4-FFF2-40B4-BE49-F238E27FC236}">
                <a16:creationId xmlns:a16="http://schemas.microsoft.com/office/drawing/2014/main" id="{F9C8847C-A19C-762F-9ED4-E67D2ADEE9D6}"/>
              </a:ext>
            </a:extLst>
          </p:cNvPr>
          <p:cNvCxnSpPr>
            <a:cxnSpLocks/>
          </p:cNvCxnSpPr>
          <p:nvPr/>
        </p:nvCxnSpPr>
        <p:spPr>
          <a:xfrm>
            <a:off x="6307862" y="218449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グループ化 122">
            <a:extLst>
              <a:ext uri="{FF2B5EF4-FFF2-40B4-BE49-F238E27FC236}">
                <a16:creationId xmlns:a16="http://schemas.microsoft.com/office/drawing/2014/main" id="{F915DA37-A43C-F50A-6D53-A8F9938A80C0}"/>
              </a:ext>
            </a:extLst>
          </p:cNvPr>
          <p:cNvGrpSpPr/>
          <p:nvPr/>
        </p:nvGrpSpPr>
        <p:grpSpPr>
          <a:xfrm>
            <a:off x="2993202" y="0"/>
            <a:ext cx="6603998" cy="6858000"/>
            <a:chOff x="2993202" y="0"/>
            <a:chExt cx="6603998" cy="6858000"/>
          </a:xfrm>
        </p:grpSpPr>
        <p:grpSp>
          <p:nvGrpSpPr>
            <p:cNvPr id="121" name="グループ化 120">
              <a:extLst>
                <a:ext uri="{FF2B5EF4-FFF2-40B4-BE49-F238E27FC236}">
                  <a16:creationId xmlns:a16="http://schemas.microsoft.com/office/drawing/2014/main" id="{674F6F78-C424-BF4A-4931-855899F1EDC7}"/>
                </a:ext>
              </a:extLst>
            </p:cNvPr>
            <p:cNvGrpSpPr/>
            <p:nvPr/>
          </p:nvGrpSpPr>
          <p:grpSpPr>
            <a:xfrm>
              <a:off x="2993202" y="0"/>
              <a:ext cx="6603998" cy="6858000"/>
              <a:chOff x="2993202" y="0"/>
              <a:chExt cx="6603998" cy="6858000"/>
            </a:xfrm>
          </p:grpSpPr>
          <p:grpSp>
            <p:nvGrpSpPr>
              <p:cNvPr id="118" name="グループ化 117">
                <a:extLst>
                  <a:ext uri="{FF2B5EF4-FFF2-40B4-BE49-F238E27FC236}">
                    <a16:creationId xmlns:a16="http://schemas.microsoft.com/office/drawing/2014/main" id="{B8491FC3-56D1-AF79-7615-76744F30BBE5}"/>
                  </a:ext>
                </a:extLst>
              </p:cNvPr>
              <p:cNvGrpSpPr/>
              <p:nvPr/>
            </p:nvGrpSpPr>
            <p:grpSpPr>
              <a:xfrm>
                <a:off x="2993202" y="0"/>
                <a:ext cx="6603998" cy="6858000"/>
                <a:chOff x="2993202" y="0"/>
                <a:chExt cx="6603998" cy="6858000"/>
              </a:xfrm>
            </p:grpSpPr>
            <p:grpSp>
              <p:nvGrpSpPr>
                <p:cNvPr id="117" name="グループ化 116">
                  <a:extLst>
                    <a:ext uri="{FF2B5EF4-FFF2-40B4-BE49-F238E27FC236}">
                      <a16:creationId xmlns:a16="http://schemas.microsoft.com/office/drawing/2014/main" id="{A03B0485-4B2F-08AF-E647-11613F5C376C}"/>
                    </a:ext>
                  </a:extLst>
                </p:cNvPr>
                <p:cNvGrpSpPr/>
                <p:nvPr/>
              </p:nvGrpSpPr>
              <p:grpSpPr>
                <a:xfrm>
                  <a:off x="2993202" y="0"/>
                  <a:ext cx="6603998" cy="6858000"/>
                  <a:chOff x="2993202" y="0"/>
                  <a:chExt cx="6603998" cy="6858000"/>
                </a:xfrm>
              </p:grpSpPr>
              <p:sp>
                <p:nvSpPr>
                  <p:cNvPr id="49" name="四角形: 角を丸くする 48">
                    <a:extLst>
                      <a:ext uri="{FF2B5EF4-FFF2-40B4-BE49-F238E27FC236}">
                        <a16:creationId xmlns:a16="http://schemas.microsoft.com/office/drawing/2014/main" id="{522AF3F6-D282-960E-209F-AD2BA7A10D35}"/>
                      </a:ext>
                    </a:extLst>
                  </p:cNvPr>
                  <p:cNvSpPr/>
                  <p:nvPr/>
                </p:nvSpPr>
                <p:spPr>
                  <a:xfrm>
                    <a:off x="2993202" y="0"/>
                    <a:ext cx="6603998" cy="6858000"/>
                  </a:xfrm>
                  <a:prstGeom prst="roundRect">
                    <a:avLst>
                      <a:gd name="adj" fmla="val 4471"/>
                    </a:avLst>
                  </a:prstGeom>
                  <a:solidFill>
                    <a:schemeClr val="bg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1" name="グループ化 30">
                    <a:extLst>
                      <a:ext uri="{FF2B5EF4-FFF2-40B4-BE49-F238E27FC236}">
                        <a16:creationId xmlns:a16="http://schemas.microsoft.com/office/drawing/2014/main" id="{F9046E2C-132C-DD4B-9D1F-A764072EAB20}"/>
                      </a:ext>
                    </a:extLst>
                  </p:cNvPr>
                  <p:cNvGrpSpPr/>
                  <p:nvPr/>
                </p:nvGrpSpPr>
                <p:grpSpPr>
                  <a:xfrm>
                    <a:off x="4766439" y="871279"/>
                    <a:ext cx="3057525" cy="506559"/>
                    <a:chOff x="8365557" y="2325834"/>
                    <a:chExt cx="3057525" cy="506559"/>
                  </a:xfrm>
                  <a:solidFill>
                    <a:schemeClr val="bg1"/>
                  </a:solidFill>
                </p:grpSpPr>
                <p:sp>
                  <p:nvSpPr>
                    <p:cNvPr id="7" name="正方形/長方形 6">
                      <a:extLst>
                        <a:ext uri="{FF2B5EF4-FFF2-40B4-BE49-F238E27FC236}">
                          <a16:creationId xmlns:a16="http://schemas.microsoft.com/office/drawing/2014/main" id="{1DE36DBF-E379-6694-B666-3D3426EC9E0D}"/>
                        </a:ext>
                      </a:extLst>
                    </p:cNvPr>
                    <p:cNvSpPr/>
                    <p:nvPr/>
                  </p:nvSpPr>
                  <p:spPr>
                    <a:xfrm>
                      <a:off x="8365557" y="2325834"/>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D421952-E98C-22E6-8874-8CDB040B79D7}"/>
                        </a:ext>
                      </a:extLst>
                    </p:cNvPr>
                    <p:cNvSpPr txBox="1"/>
                    <p:nvPr/>
                  </p:nvSpPr>
                  <p:spPr>
                    <a:xfrm>
                      <a:off x="8647824" y="2379058"/>
                      <a:ext cx="2492990" cy="400110"/>
                    </a:xfrm>
                    <a:prstGeom prst="rect">
                      <a:avLst/>
                    </a:prstGeom>
                    <a:grpFill/>
                  </p:spPr>
                  <p:txBody>
                    <a:bodyPr wrap="none" rtlCol="0">
                      <a:spAutoFit/>
                    </a:bodyPr>
                    <a:lstStyle/>
                    <a:p>
                      <a:pPr algn="ctr"/>
                      <a:r>
                        <a:rPr kumimoji="1" lang="ja-JP" altLang="en-US" sz="2000" dirty="0"/>
                        <a:t>活性ノード数の決定</a:t>
                      </a:r>
                    </a:p>
                  </p:txBody>
                </p:sp>
              </p:grpSp>
              <p:grpSp>
                <p:nvGrpSpPr>
                  <p:cNvPr id="29" name="グループ化 28">
                    <a:extLst>
                      <a:ext uri="{FF2B5EF4-FFF2-40B4-BE49-F238E27FC236}">
                        <a16:creationId xmlns:a16="http://schemas.microsoft.com/office/drawing/2014/main" id="{9C5CB1B9-1ABA-20CC-AD82-C04F6FAD34F7}"/>
                      </a:ext>
                    </a:extLst>
                  </p:cNvPr>
                  <p:cNvGrpSpPr/>
                  <p:nvPr/>
                </p:nvGrpSpPr>
                <p:grpSpPr>
                  <a:xfrm>
                    <a:off x="4766439" y="1670155"/>
                    <a:ext cx="3057525" cy="506559"/>
                    <a:chOff x="8365557" y="3326707"/>
                    <a:chExt cx="3057525" cy="506559"/>
                  </a:xfrm>
                  <a:solidFill>
                    <a:schemeClr val="bg1"/>
                  </a:solidFill>
                </p:grpSpPr>
                <p:sp>
                  <p:nvSpPr>
                    <p:cNvPr id="8" name="正方形/長方形 7">
                      <a:extLst>
                        <a:ext uri="{FF2B5EF4-FFF2-40B4-BE49-F238E27FC236}">
                          <a16:creationId xmlns:a16="http://schemas.microsoft.com/office/drawing/2014/main" id="{4B18F772-04C1-1922-BBD4-25FF98451151}"/>
                        </a:ext>
                      </a:extLst>
                    </p:cNvPr>
                    <p:cNvSpPr/>
                    <p:nvPr/>
                  </p:nvSpPr>
                  <p:spPr>
                    <a:xfrm>
                      <a:off x="8365557" y="3326707"/>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079F352-E7F2-79F6-0B02-C826E3C8DA18}"/>
                        </a:ext>
                      </a:extLst>
                    </p:cNvPr>
                    <p:cNvSpPr txBox="1"/>
                    <p:nvPr/>
                  </p:nvSpPr>
                  <p:spPr>
                    <a:xfrm>
                      <a:off x="8519584" y="3379931"/>
                      <a:ext cx="2749471" cy="400110"/>
                    </a:xfrm>
                    <a:prstGeom prst="rect">
                      <a:avLst/>
                    </a:prstGeom>
                    <a:grpFill/>
                  </p:spPr>
                  <p:txBody>
                    <a:bodyPr wrap="none" rtlCol="0">
                      <a:spAutoFit/>
                    </a:bodyPr>
                    <a:lstStyle/>
                    <a:p>
                      <a:pPr algn="ctr"/>
                      <a:r>
                        <a:rPr kumimoji="1" lang="ja-JP" altLang="en-US" sz="2000" dirty="0"/>
                        <a:t>警戒パラメータの推定</a:t>
                      </a:r>
                    </a:p>
                  </p:txBody>
                </p:sp>
              </p:grpSp>
              <p:grpSp>
                <p:nvGrpSpPr>
                  <p:cNvPr id="25" name="グループ化 24">
                    <a:extLst>
                      <a:ext uri="{FF2B5EF4-FFF2-40B4-BE49-F238E27FC236}">
                        <a16:creationId xmlns:a16="http://schemas.microsoft.com/office/drawing/2014/main" id="{6477E27C-BC87-D22A-8F64-68D2C67654DA}"/>
                      </a:ext>
                    </a:extLst>
                  </p:cNvPr>
                  <p:cNvGrpSpPr/>
                  <p:nvPr/>
                </p:nvGrpSpPr>
                <p:grpSpPr>
                  <a:xfrm>
                    <a:off x="4766439" y="3851767"/>
                    <a:ext cx="3057525" cy="506559"/>
                    <a:chOff x="8365556" y="4327580"/>
                    <a:chExt cx="3057525" cy="506559"/>
                  </a:xfrm>
                  <a:solidFill>
                    <a:schemeClr val="bg1"/>
                  </a:solidFill>
                </p:grpSpPr>
                <p:sp>
                  <p:nvSpPr>
                    <p:cNvPr id="9" name="正方形/長方形 8">
                      <a:extLst>
                        <a:ext uri="{FF2B5EF4-FFF2-40B4-BE49-F238E27FC236}">
                          <a16:creationId xmlns:a16="http://schemas.microsoft.com/office/drawing/2014/main" id="{6BBB2BD8-6D15-A54B-18DA-84240B93000C}"/>
                        </a:ext>
                      </a:extLst>
                    </p:cNvPr>
                    <p:cNvSpPr/>
                    <p:nvPr/>
                  </p:nvSpPr>
                  <p:spPr>
                    <a:xfrm>
                      <a:off x="8365556" y="4327580"/>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192CF0E-FDB1-F8EA-7768-E61648AE91C1}"/>
                        </a:ext>
                      </a:extLst>
                    </p:cNvPr>
                    <p:cNvSpPr txBox="1"/>
                    <p:nvPr/>
                  </p:nvSpPr>
                  <p:spPr>
                    <a:xfrm>
                      <a:off x="8904304" y="4380804"/>
                      <a:ext cx="1980029" cy="400110"/>
                    </a:xfrm>
                    <a:prstGeom prst="rect">
                      <a:avLst/>
                    </a:prstGeom>
                    <a:grpFill/>
                  </p:spPr>
                  <p:txBody>
                    <a:bodyPr wrap="none" rtlCol="0">
                      <a:spAutoFit/>
                    </a:bodyPr>
                    <a:lstStyle/>
                    <a:p>
                      <a:pPr algn="ctr"/>
                      <a:r>
                        <a:rPr kumimoji="1" lang="ja-JP" altLang="en-US" sz="2000" dirty="0"/>
                        <a:t>データ点を入力</a:t>
                      </a:r>
                    </a:p>
                  </p:txBody>
                </p:sp>
              </p:grpSp>
              <p:grpSp>
                <p:nvGrpSpPr>
                  <p:cNvPr id="24" name="グループ化 23">
                    <a:extLst>
                      <a:ext uri="{FF2B5EF4-FFF2-40B4-BE49-F238E27FC236}">
                        <a16:creationId xmlns:a16="http://schemas.microsoft.com/office/drawing/2014/main" id="{F7C60CF2-2183-95C8-8F85-D2D5E2B81CFF}"/>
                      </a:ext>
                    </a:extLst>
                  </p:cNvPr>
                  <p:cNvGrpSpPr/>
                  <p:nvPr/>
                </p:nvGrpSpPr>
                <p:grpSpPr>
                  <a:xfrm>
                    <a:off x="4766439" y="4650643"/>
                    <a:ext cx="3057525" cy="506559"/>
                    <a:chOff x="8365556" y="5446888"/>
                    <a:chExt cx="3057525" cy="506559"/>
                  </a:xfrm>
                  <a:solidFill>
                    <a:schemeClr val="bg1"/>
                  </a:solidFill>
                </p:grpSpPr>
                <p:sp>
                  <p:nvSpPr>
                    <p:cNvPr id="10" name="正方形/長方形 9">
                      <a:extLst>
                        <a:ext uri="{FF2B5EF4-FFF2-40B4-BE49-F238E27FC236}">
                          <a16:creationId xmlns:a16="http://schemas.microsoft.com/office/drawing/2014/main" id="{0CD8C5B6-3A44-77C3-2BD8-5F2AD9D62A98}"/>
                        </a:ext>
                      </a:extLst>
                    </p:cNvPr>
                    <p:cNvSpPr/>
                    <p:nvPr/>
                  </p:nvSpPr>
                  <p:spPr>
                    <a:xfrm>
                      <a:off x="8365556" y="5446888"/>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6053483-B778-1C62-C0DA-CAA10B77A25B}"/>
                        </a:ext>
                      </a:extLst>
                    </p:cNvPr>
                    <p:cNvSpPr txBox="1"/>
                    <p:nvPr/>
                  </p:nvSpPr>
                  <p:spPr>
                    <a:xfrm>
                      <a:off x="8776063" y="5500112"/>
                      <a:ext cx="2236510" cy="400110"/>
                    </a:xfrm>
                    <a:prstGeom prst="rect">
                      <a:avLst/>
                    </a:prstGeom>
                    <a:grpFill/>
                  </p:spPr>
                  <p:txBody>
                    <a:bodyPr wrap="none" rtlCol="0">
                      <a:spAutoFit/>
                    </a:bodyPr>
                    <a:lstStyle/>
                    <a:p>
                      <a:pPr algn="ctr"/>
                      <a:r>
                        <a:rPr kumimoji="1" lang="ja-JP" altLang="en-US" sz="2000" dirty="0"/>
                        <a:t>勝利ノードの選択</a:t>
                      </a:r>
                    </a:p>
                  </p:txBody>
                </p:sp>
              </p:grpSp>
              <p:grpSp>
                <p:nvGrpSpPr>
                  <p:cNvPr id="23" name="グループ化 22">
                    <a:extLst>
                      <a:ext uri="{FF2B5EF4-FFF2-40B4-BE49-F238E27FC236}">
                        <a16:creationId xmlns:a16="http://schemas.microsoft.com/office/drawing/2014/main" id="{CCD6BE4D-0D7D-4A8F-E0E5-BC3AC42C664E}"/>
                      </a:ext>
                    </a:extLst>
                  </p:cNvPr>
                  <p:cNvGrpSpPr/>
                  <p:nvPr/>
                </p:nvGrpSpPr>
                <p:grpSpPr>
                  <a:xfrm>
                    <a:off x="4766439" y="5449519"/>
                    <a:ext cx="3057525" cy="506559"/>
                    <a:chOff x="8365555" y="6360966"/>
                    <a:chExt cx="3057525" cy="506559"/>
                  </a:xfrm>
                  <a:solidFill>
                    <a:schemeClr val="bg1"/>
                  </a:solidFill>
                </p:grpSpPr>
                <p:sp>
                  <p:nvSpPr>
                    <p:cNvPr id="11" name="正方形/長方形 10">
                      <a:extLst>
                        <a:ext uri="{FF2B5EF4-FFF2-40B4-BE49-F238E27FC236}">
                          <a16:creationId xmlns:a16="http://schemas.microsoft.com/office/drawing/2014/main" id="{9291E7E5-47EF-A15F-4C30-B4CD683724C5}"/>
                        </a:ext>
                      </a:extLst>
                    </p:cNvPr>
                    <p:cNvSpPr/>
                    <p:nvPr/>
                  </p:nvSpPr>
                  <p:spPr>
                    <a:xfrm>
                      <a:off x="8365555" y="6360966"/>
                      <a:ext cx="3057525" cy="50655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60AB5FC-D409-26FE-F9FB-A06CFE7F22B0}"/>
                        </a:ext>
                      </a:extLst>
                    </p:cNvPr>
                    <p:cNvSpPr txBox="1"/>
                    <p:nvPr/>
                  </p:nvSpPr>
                  <p:spPr>
                    <a:xfrm>
                      <a:off x="9032543" y="6414190"/>
                      <a:ext cx="1723549" cy="400110"/>
                    </a:xfrm>
                    <a:prstGeom prst="rect">
                      <a:avLst/>
                    </a:prstGeom>
                    <a:grpFill/>
                  </p:spPr>
                  <p:txBody>
                    <a:bodyPr wrap="none" rtlCol="0">
                      <a:spAutoFit/>
                    </a:bodyPr>
                    <a:lstStyle/>
                    <a:p>
                      <a:pPr algn="ctr"/>
                      <a:r>
                        <a:rPr kumimoji="1" lang="ja-JP" altLang="en-US" sz="2000" dirty="0"/>
                        <a:t>ノードの更新</a:t>
                      </a:r>
                    </a:p>
                  </p:txBody>
                </p:sp>
              </p:grpSp>
              <p:sp>
                <p:nvSpPr>
                  <p:cNvPr id="58" name="楕円 57">
                    <a:extLst>
                      <a:ext uri="{FF2B5EF4-FFF2-40B4-BE49-F238E27FC236}">
                        <a16:creationId xmlns:a16="http://schemas.microsoft.com/office/drawing/2014/main" id="{053BD9D1-1D7C-6544-5237-625797A78F89}"/>
                      </a:ext>
                    </a:extLst>
                  </p:cNvPr>
                  <p:cNvSpPr/>
                  <p:nvPr/>
                </p:nvSpPr>
                <p:spPr>
                  <a:xfrm>
                    <a:off x="4945787" y="129253"/>
                    <a:ext cx="2724150" cy="44970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E0CDCFB0-8035-71DC-FC91-FB1A8C8FA8EC}"/>
                      </a:ext>
                    </a:extLst>
                  </p:cNvPr>
                  <p:cNvGrpSpPr/>
                  <p:nvPr/>
                </p:nvGrpSpPr>
                <p:grpSpPr>
                  <a:xfrm>
                    <a:off x="4455579" y="2469031"/>
                    <a:ext cx="3679245" cy="1090419"/>
                    <a:chOff x="467571" y="5690426"/>
                    <a:chExt cx="3679245" cy="1205201"/>
                  </a:xfrm>
                  <a:solidFill>
                    <a:schemeClr val="bg1"/>
                  </a:solidFill>
                </p:grpSpPr>
                <p:sp>
                  <p:nvSpPr>
                    <p:cNvPr id="34" name="フローチャート: 判断 33">
                      <a:extLst>
                        <a:ext uri="{FF2B5EF4-FFF2-40B4-BE49-F238E27FC236}">
                          <a16:creationId xmlns:a16="http://schemas.microsoft.com/office/drawing/2014/main" id="{0C12B7B3-D10D-5A0E-68FC-77DB47CF94A5}"/>
                        </a:ext>
                      </a:extLst>
                    </p:cNvPr>
                    <p:cNvSpPr/>
                    <p:nvPr/>
                  </p:nvSpPr>
                  <p:spPr>
                    <a:xfrm rot="5400000" flipH="1">
                      <a:off x="1704593" y="4453404"/>
                      <a:ext cx="1205201" cy="3679245"/>
                    </a:xfrm>
                    <a:prstGeom prst="flowChartDecision">
                      <a:avLst/>
                    </a:prstGeom>
                    <a:grpFill/>
                  </p:spPr>
                  <p:style>
                    <a:lnRef idx="2">
                      <a:schemeClr val="dk1"/>
                    </a:lnRef>
                    <a:fillRef idx="1">
                      <a:schemeClr val="lt1"/>
                    </a:fillRef>
                    <a:effectRef idx="0">
                      <a:schemeClr val="dk1"/>
                    </a:effectRef>
                    <a:fontRef idx="minor">
                      <a:schemeClr val="dk1"/>
                    </a:fontRef>
                  </p:style>
                  <p:txBody>
                    <a:bodyPr vert="eaVert" wrap="none" rtlCol="0" anchor="ctr"/>
                    <a:lstStyle/>
                    <a:p>
                      <a:pPr algn="ctr"/>
                      <a:endParaRPr kumimoji="1" lang="ja-JP" altLang="en-US" b="1" dirty="0"/>
                    </a:p>
                  </p:txBody>
                </p:sp>
                <p:sp>
                  <p:nvSpPr>
                    <p:cNvPr id="36" name="テキスト ボックス 35">
                      <a:extLst>
                        <a:ext uri="{FF2B5EF4-FFF2-40B4-BE49-F238E27FC236}">
                          <a16:creationId xmlns:a16="http://schemas.microsoft.com/office/drawing/2014/main" id="{553025FE-C872-B5B5-4D91-3A7B1F3103FC}"/>
                        </a:ext>
                      </a:extLst>
                    </p:cNvPr>
                    <p:cNvSpPr txBox="1"/>
                    <p:nvPr/>
                  </p:nvSpPr>
                  <p:spPr>
                    <a:xfrm>
                      <a:off x="1236307" y="6117150"/>
                      <a:ext cx="2255771" cy="374192"/>
                    </a:xfrm>
                    <a:prstGeom prst="rect">
                      <a:avLst/>
                    </a:prstGeom>
                    <a:grpFill/>
                  </p:spPr>
                  <p:txBody>
                    <a:bodyPr wrap="square" rtlCol="0">
                      <a:spAutoFit/>
                    </a:bodyPr>
                    <a:lstStyle/>
                    <a:p>
                      <a:pPr algn="ctr"/>
                      <a:r>
                        <a:rPr kumimoji="1" lang="ja-JP" altLang="en-US" sz="1600" dirty="0"/>
                        <a:t>入力データ点がある</a:t>
                      </a:r>
                    </a:p>
                  </p:txBody>
                </p:sp>
              </p:grpSp>
              <p:sp>
                <p:nvSpPr>
                  <p:cNvPr id="59" name="楕円 58">
                    <a:extLst>
                      <a:ext uri="{FF2B5EF4-FFF2-40B4-BE49-F238E27FC236}">
                        <a16:creationId xmlns:a16="http://schemas.microsoft.com/office/drawing/2014/main" id="{23B347DE-5024-41DD-23B6-39C263FE9E2C}"/>
                      </a:ext>
                    </a:extLst>
                  </p:cNvPr>
                  <p:cNvSpPr/>
                  <p:nvPr/>
                </p:nvSpPr>
                <p:spPr>
                  <a:xfrm>
                    <a:off x="4945787" y="6248393"/>
                    <a:ext cx="2724150" cy="449709"/>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cxnSp>
                <p:nvCxnSpPr>
                  <p:cNvPr id="63" name="直線矢印コネクタ 62">
                    <a:extLst>
                      <a:ext uri="{FF2B5EF4-FFF2-40B4-BE49-F238E27FC236}">
                        <a16:creationId xmlns:a16="http://schemas.microsoft.com/office/drawing/2014/main" id="{8CAF2558-44DF-7701-5080-88CBEBA3A019}"/>
                      </a:ext>
                    </a:extLst>
                  </p:cNvPr>
                  <p:cNvCxnSpPr>
                    <a:cxnSpLocks/>
                    <a:stCxn id="58" idx="4"/>
                  </p:cNvCxnSpPr>
                  <p:nvPr/>
                </p:nvCxnSpPr>
                <p:spPr>
                  <a:xfrm>
                    <a:off x="6307862" y="57896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F9C3CA0-003B-9DCB-6B93-CDE708B372CF}"/>
                      </a:ext>
                    </a:extLst>
                  </p:cNvPr>
                  <p:cNvCxnSpPr>
                    <a:cxnSpLocks/>
                  </p:cNvCxnSpPr>
                  <p:nvPr/>
                </p:nvCxnSpPr>
                <p:spPr>
                  <a:xfrm>
                    <a:off x="6307862" y="1372813"/>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64DEA7A8-4B90-1ACB-FF03-2A7FDBE17B90}"/>
                      </a:ext>
                    </a:extLst>
                  </p:cNvPr>
                  <p:cNvCxnSpPr>
                    <a:cxnSpLocks/>
                  </p:cNvCxnSpPr>
                  <p:nvPr/>
                </p:nvCxnSpPr>
                <p:spPr>
                  <a:xfrm>
                    <a:off x="6291124" y="357334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84037E1B-043C-CE54-CA39-3AC77011B71E}"/>
                      </a:ext>
                    </a:extLst>
                  </p:cNvPr>
                  <p:cNvCxnSpPr>
                    <a:cxnSpLocks/>
                  </p:cNvCxnSpPr>
                  <p:nvPr/>
                </p:nvCxnSpPr>
                <p:spPr>
                  <a:xfrm>
                    <a:off x="6291124" y="4353217"/>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5EEBA2FD-E0CF-DC88-91BB-8EF914761E62}"/>
                      </a:ext>
                    </a:extLst>
                  </p:cNvPr>
                  <p:cNvCxnSpPr>
                    <a:cxnSpLocks/>
                  </p:cNvCxnSpPr>
                  <p:nvPr/>
                </p:nvCxnSpPr>
                <p:spPr>
                  <a:xfrm>
                    <a:off x="6291124" y="5141492"/>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4806282F-9CB0-AF04-A25C-A9AEB63B811A}"/>
                      </a:ext>
                    </a:extLst>
                  </p:cNvPr>
                  <p:cNvSpPr txBox="1"/>
                  <p:nvPr/>
                </p:nvSpPr>
                <p:spPr>
                  <a:xfrm>
                    <a:off x="6492947" y="3414239"/>
                    <a:ext cx="1176990"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yes</a:t>
                    </a:r>
                    <a:endParaRPr lang="ja-JP" altLang="en-US" sz="2000" dirty="0">
                      <a:latin typeface="Times New Roman" panose="02020603050405020304" pitchFamily="18" charset="0"/>
                      <a:cs typeface="Times New Roman" panose="02020603050405020304" pitchFamily="18" charset="0"/>
                    </a:endParaRPr>
                  </a:p>
                </p:txBody>
              </p:sp>
              <p:sp>
                <p:nvSpPr>
                  <p:cNvPr id="74" name="テキスト ボックス 73">
                    <a:extLst>
                      <a:ext uri="{FF2B5EF4-FFF2-40B4-BE49-F238E27FC236}">
                        <a16:creationId xmlns:a16="http://schemas.microsoft.com/office/drawing/2014/main" id="{31414BFF-E011-7595-9FCB-08945111D7F7}"/>
                      </a:ext>
                    </a:extLst>
                  </p:cNvPr>
                  <p:cNvSpPr txBox="1"/>
                  <p:nvPr/>
                </p:nvSpPr>
                <p:spPr>
                  <a:xfrm>
                    <a:off x="3874829" y="2577484"/>
                    <a:ext cx="699179" cy="55526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no</a:t>
                    </a:r>
                    <a:endParaRPr lang="ja-JP" altLang="en-US" sz="2000" dirty="0">
                      <a:latin typeface="Times New Roman" panose="02020603050405020304" pitchFamily="18" charset="0"/>
                      <a:cs typeface="Times New Roman" panose="02020603050405020304" pitchFamily="18" charset="0"/>
                    </a:endParaRPr>
                  </a:p>
                </p:txBody>
              </p:sp>
              <p:cxnSp>
                <p:nvCxnSpPr>
                  <p:cNvPr id="103" name="コネクタ: カギ線 102">
                    <a:extLst>
                      <a:ext uri="{FF2B5EF4-FFF2-40B4-BE49-F238E27FC236}">
                        <a16:creationId xmlns:a16="http://schemas.microsoft.com/office/drawing/2014/main" id="{389599B8-F2D5-513D-E48F-F0C0673C8FAA}"/>
                      </a:ext>
                    </a:extLst>
                  </p:cNvPr>
                  <p:cNvCxnSpPr>
                    <a:cxnSpLocks/>
                    <a:stCxn id="11" idx="3"/>
                  </p:cNvCxnSpPr>
                  <p:nvPr/>
                </p:nvCxnSpPr>
                <p:spPr>
                  <a:xfrm flipH="1" flipV="1">
                    <a:off x="6338921" y="2330652"/>
                    <a:ext cx="1485043" cy="3372147"/>
                  </a:xfrm>
                  <a:prstGeom prst="bentConnector4">
                    <a:avLst>
                      <a:gd name="adj1" fmla="val -60291"/>
                      <a:gd name="adj2" fmla="val 10007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3" name="コネクタ: カギ線 112">
                  <a:extLst>
                    <a:ext uri="{FF2B5EF4-FFF2-40B4-BE49-F238E27FC236}">
                      <a16:creationId xmlns:a16="http://schemas.microsoft.com/office/drawing/2014/main" id="{A1A5B4F6-315E-26DA-DD0F-0C09B580D838}"/>
                    </a:ext>
                  </a:extLst>
                </p:cNvPr>
                <p:cNvCxnSpPr>
                  <a:cxnSpLocks/>
                  <a:stCxn id="34" idx="2"/>
                  <a:endCxn id="59" idx="2"/>
                </p:cNvCxnSpPr>
                <p:nvPr/>
              </p:nvCxnSpPr>
              <p:spPr>
                <a:xfrm rot="10800000" flipH="1" flipV="1">
                  <a:off x="4455579" y="3014240"/>
                  <a:ext cx="490208" cy="3459008"/>
                </a:xfrm>
                <a:prstGeom prst="bentConnector3">
                  <a:avLst>
                    <a:gd name="adj1" fmla="val -17397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9" name="テキスト ボックス 118">
                <a:extLst>
                  <a:ext uri="{FF2B5EF4-FFF2-40B4-BE49-F238E27FC236}">
                    <a16:creationId xmlns:a16="http://schemas.microsoft.com/office/drawing/2014/main" id="{6A3F8638-AAED-3FBE-EE2F-2D8F8ECE472C}"/>
                  </a:ext>
                </a:extLst>
              </p:cNvPr>
              <p:cNvSpPr txBox="1"/>
              <p:nvPr/>
            </p:nvSpPr>
            <p:spPr>
              <a:xfrm>
                <a:off x="5988736" y="6284411"/>
                <a:ext cx="646331" cy="369332"/>
              </a:xfrm>
              <a:prstGeom prst="rect">
                <a:avLst/>
              </a:prstGeom>
              <a:solidFill>
                <a:schemeClr val="bg1"/>
              </a:solidFill>
            </p:spPr>
            <p:txBody>
              <a:bodyPr wrap="none" rtlCol="0">
                <a:spAutoFit/>
              </a:bodyPr>
              <a:lstStyle/>
              <a:p>
                <a:pPr algn="ctr"/>
                <a:r>
                  <a:rPr lang="ja-JP" altLang="en-US" dirty="0">
                    <a:solidFill>
                      <a:srgbClr val="FF0000"/>
                    </a:solidFill>
                  </a:rPr>
                  <a:t>出力</a:t>
                </a:r>
                <a:endParaRPr kumimoji="1" lang="ja-JP" altLang="en-US" dirty="0">
                  <a:solidFill>
                    <a:srgbClr val="FF0000"/>
                  </a:solidFill>
                </a:endParaRPr>
              </a:p>
            </p:txBody>
          </p:sp>
          <p:sp>
            <p:nvSpPr>
              <p:cNvPr id="120" name="テキスト ボックス 119">
                <a:extLst>
                  <a:ext uri="{FF2B5EF4-FFF2-40B4-BE49-F238E27FC236}">
                    <a16:creationId xmlns:a16="http://schemas.microsoft.com/office/drawing/2014/main" id="{90760547-0AA1-C1A4-E0C5-E4F45F71D781}"/>
                  </a:ext>
                </a:extLst>
              </p:cNvPr>
              <p:cNvSpPr txBox="1"/>
              <p:nvPr/>
            </p:nvSpPr>
            <p:spPr>
              <a:xfrm>
                <a:off x="5749825" y="170305"/>
                <a:ext cx="1107997" cy="369332"/>
              </a:xfrm>
              <a:prstGeom prst="rect">
                <a:avLst/>
              </a:prstGeom>
              <a:solidFill>
                <a:schemeClr val="bg1"/>
              </a:solidFill>
            </p:spPr>
            <p:txBody>
              <a:bodyPr wrap="none" rtlCol="0">
                <a:spAutoFit/>
              </a:bodyPr>
              <a:lstStyle/>
              <a:p>
                <a:pPr algn="ctr"/>
                <a:r>
                  <a:rPr lang="ja-JP" altLang="en-US" dirty="0"/>
                  <a:t>スタート</a:t>
                </a:r>
                <a:endParaRPr kumimoji="1" lang="ja-JP" altLang="en-US" dirty="0"/>
              </a:p>
            </p:txBody>
          </p:sp>
        </p:grpSp>
        <p:cxnSp>
          <p:nvCxnSpPr>
            <p:cNvPr id="122" name="直線矢印コネクタ 121">
              <a:extLst>
                <a:ext uri="{FF2B5EF4-FFF2-40B4-BE49-F238E27FC236}">
                  <a16:creationId xmlns:a16="http://schemas.microsoft.com/office/drawing/2014/main" id="{A4D90DC9-41DC-CBF8-6CE5-6AE643CE8743}"/>
                </a:ext>
              </a:extLst>
            </p:cNvPr>
            <p:cNvCxnSpPr>
              <a:cxnSpLocks/>
            </p:cNvCxnSpPr>
            <p:nvPr/>
          </p:nvCxnSpPr>
          <p:spPr>
            <a:xfrm>
              <a:off x="6300797" y="2173839"/>
              <a:ext cx="4038" cy="292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418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a:t>提案手法</a:t>
            </a:r>
            <a:r>
              <a:rPr lang="en-US" altLang="ja-JP" dirty="0"/>
              <a:t> (HCA+)</a:t>
            </a:r>
            <a:endParaRPr kumimoji="1" lang="ja-JP" altLang="en-US" dirty="0"/>
          </a:p>
        </p:txBody>
      </p:sp>
      <p:sp>
        <p:nvSpPr>
          <p:cNvPr id="5" name="スライド番号プレースホルダー 4"/>
          <p:cNvSpPr>
            <a:spLocks noGrp="1"/>
          </p:cNvSpPr>
          <p:nvPr>
            <p:ph type="sldNum" sz="quarter" idx="12"/>
          </p:nvPr>
        </p:nvSpPr>
        <p:spPr/>
        <p:txBody>
          <a:bodyPr/>
          <a:lstStyle/>
          <a:p>
            <a:fld id="{B5C67937-D10B-4F1B-BCB2-26B69D4AE1E2}" type="slidenum">
              <a:rPr kumimoji="1" lang="ja-JP" altLang="en-US" smtClean="0"/>
              <a:pPr/>
              <a:t>56</a:t>
            </a:fld>
            <a:endParaRPr kumimoji="1" lang="ja-JP" altLang="en-US" dirty="0"/>
          </a:p>
        </p:txBody>
      </p:sp>
      <p:sp>
        <p:nvSpPr>
          <p:cNvPr id="3" name="テキスト プレースホルダー 2">
            <a:extLst>
              <a:ext uri="{FF2B5EF4-FFF2-40B4-BE49-F238E27FC236}">
                <a16:creationId xmlns:a16="http://schemas.microsoft.com/office/drawing/2014/main" id="{DA6D26B7-DD42-44BE-A390-1CA60107594F}"/>
              </a:ext>
            </a:extLst>
          </p:cNvPr>
          <p:cNvSpPr>
            <a:spLocks noGrp="1"/>
          </p:cNvSpPr>
          <p:nvPr>
            <p:ph type="body" sz="quarter" idx="13"/>
          </p:nvPr>
        </p:nvSpPr>
        <p:spPr/>
        <p:txBody>
          <a:bodyPr/>
          <a:lstStyle/>
          <a:p>
            <a:r>
              <a:rPr lang="ja-JP" altLang="en-US" dirty="0"/>
              <a:t>初期化方法</a:t>
            </a:r>
            <a:endParaRPr lang="en-US" altLang="ja-JP" baseline="30000" dirty="0"/>
          </a:p>
        </p:txBody>
      </p:sp>
      <p:sp>
        <p:nvSpPr>
          <p:cNvPr id="7" name="テキスト ボックス 6">
            <a:extLst>
              <a:ext uri="{FF2B5EF4-FFF2-40B4-BE49-F238E27FC236}">
                <a16:creationId xmlns:a16="http://schemas.microsoft.com/office/drawing/2014/main" id="{4684374F-130E-5ABF-93DF-E7D3791C6649}"/>
              </a:ext>
            </a:extLst>
          </p:cNvPr>
          <p:cNvSpPr txBox="1"/>
          <p:nvPr/>
        </p:nvSpPr>
        <p:spPr>
          <a:xfrm>
            <a:off x="6835093" y="6425954"/>
            <a:ext cx="19000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1</a:t>
            </a:r>
            <a:r>
              <a:rPr kumimoji="0" lang="ja-JP" altLang="en-US" sz="2400" dirty="0">
                <a:solidFill>
                  <a:prstClr val="black"/>
                </a:solidFill>
                <a:latin typeface="Calibri"/>
                <a:ea typeface="ＭＳ Ｐゴシック" panose="020B0600070205080204" pitchFamily="50" charset="-128"/>
                <a:cs typeface="Times New Roman" panose="02020603050405020304" pitchFamily="18" charset="0"/>
              </a:rPr>
              <a:t>層目</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grpSp>
        <p:nvGrpSpPr>
          <p:cNvPr id="8" name="グループ化 7">
            <a:extLst>
              <a:ext uri="{FF2B5EF4-FFF2-40B4-BE49-F238E27FC236}">
                <a16:creationId xmlns:a16="http://schemas.microsoft.com/office/drawing/2014/main" id="{E61A6525-3263-FF7C-E754-7792FE9CABB8}"/>
              </a:ext>
            </a:extLst>
          </p:cNvPr>
          <p:cNvGrpSpPr/>
          <p:nvPr/>
        </p:nvGrpSpPr>
        <p:grpSpPr>
          <a:xfrm>
            <a:off x="9797256" y="5205863"/>
            <a:ext cx="2961752" cy="923330"/>
            <a:chOff x="4274401" y="4603216"/>
            <a:chExt cx="3328106" cy="923330"/>
          </a:xfrm>
        </p:grpSpPr>
        <p:sp>
          <p:nvSpPr>
            <p:cNvPr id="9" name="テキスト ボックス 8">
              <a:extLst>
                <a:ext uri="{FF2B5EF4-FFF2-40B4-BE49-F238E27FC236}">
                  <a16:creationId xmlns:a16="http://schemas.microsoft.com/office/drawing/2014/main" id="{9E4A16D2-B64A-5E17-65C2-910116358F03}"/>
                </a:ext>
              </a:extLst>
            </p:cNvPr>
            <p:cNvSpPr txBox="1"/>
            <p:nvPr/>
          </p:nvSpPr>
          <p:spPr>
            <a:xfrm>
              <a:off x="4384600" y="4603216"/>
              <a:ext cx="321790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Input 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Node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a:t>
              </a:r>
              <a:r>
                <a:rPr kumimoji="0" lang="en-US" altLang="ja-JP" kern="0" dirty="0">
                  <a:solidFill>
                    <a:prstClr val="black"/>
                  </a:solidFill>
                  <a:latin typeface="Calibri"/>
                  <a:ea typeface="ＭＳ Ｐゴシック" panose="020B0600070205080204" pitchFamily="50" charset="-128"/>
                </a:rPr>
                <a:t>CIM</a:t>
              </a:r>
              <a:r>
                <a:rPr kumimoji="0" lang="ja-JP" altLang="en-US" kern="0" dirty="0">
                  <a:solidFill>
                    <a:prstClr val="black"/>
                  </a:solidFill>
                  <a:latin typeface="Calibri"/>
                  <a:ea typeface="ＭＳ Ｐゴシック" panose="020B0600070205080204" pitchFamily="50" charset="-128"/>
                </a:rPr>
                <a:t>のしきい値</a:t>
              </a:r>
              <a:r>
                <a:rPr kumimoji="0" lang="en-US" altLang="ja-JP" i="1" kern="0" dirty="0">
                  <a:solidFill>
                    <a:prstClr val="black"/>
                  </a:solidFill>
                  <a:latin typeface="Times New Roman" panose="02020603050405020304" pitchFamily="18" charset="0"/>
                  <a:ea typeface="ＭＳ Ｐゴシック" panose="020B0600070205080204" pitchFamily="50" charset="-128"/>
                  <a:cs typeface="Times New Roman" panose="02020603050405020304" pitchFamily="18" charset="0"/>
                </a:rPr>
                <a:t>V</a:t>
              </a:r>
              <a:endParaRPr kumimoji="0" lang="en-US" altLang="ja-JP" b="0" i="1" u="none" strike="noStrike" kern="0" cap="none" spc="0" normalizeH="0" baseline="-2500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10" name="フローチャート: 結合子 9">
              <a:extLst>
                <a:ext uri="{FF2B5EF4-FFF2-40B4-BE49-F238E27FC236}">
                  <a16:creationId xmlns:a16="http://schemas.microsoft.com/office/drawing/2014/main" id="{3DF332B1-4626-C1BC-41A2-B82807A521B5}"/>
                </a:ext>
              </a:extLst>
            </p:cNvPr>
            <p:cNvSpPr/>
            <p:nvPr/>
          </p:nvSpPr>
          <p:spPr>
            <a:xfrm rot="19202705">
              <a:off x="4417583" y="4972673"/>
              <a:ext cx="202265" cy="180000"/>
            </a:xfrm>
            <a:prstGeom prst="flowChartConnector">
              <a:avLst/>
            </a:prstGeom>
            <a:solidFill>
              <a:sysClr val="windowText" lastClr="000000"/>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rPr>
                <a:t> </a:t>
              </a:r>
              <a:endParaRPr kumimoji="0" lang="ja-JP" altLang="en-US"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cxnSp>
          <p:nvCxnSpPr>
            <p:cNvPr id="12" name="直線矢印コネクタ 11">
              <a:extLst>
                <a:ext uri="{FF2B5EF4-FFF2-40B4-BE49-F238E27FC236}">
                  <a16:creationId xmlns:a16="http://schemas.microsoft.com/office/drawing/2014/main" id="{9C22EC93-97E9-65A9-5E7A-418C28596821}"/>
                </a:ext>
              </a:extLst>
            </p:cNvPr>
            <p:cNvCxnSpPr>
              <a:cxnSpLocks/>
            </p:cNvCxnSpPr>
            <p:nvPr/>
          </p:nvCxnSpPr>
          <p:spPr>
            <a:xfrm flipH="1">
              <a:off x="4274401" y="5374550"/>
              <a:ext cx="485436" cy="0"/>
            </a:xfrm>
            <a:prstGeom prst="straightConnector1">
              <a:avLst/>
            </a:prstGeom>
            <a:noFill/>
            <a:ln w="50800" cap="flat" cmpd="sng" algn="ctr">
              <a:solidFill>
                <a:srgbClr val="F9CD99"/>
              </a:solidFill>
              <a:prstDash val="sysDot"/>
              <a:headEnd type="triangle"/>
              <a:tailEnd type="triangle"/>
            </a:ln>
            <a:effectLst/>
          </p:spPr>
        </p:cxnSp>
        <p:sp>
          <p:nvSpPr>
            <p:cNvPr id="13" name="二等辺三角形 30">
              <a:extLst>
                <a:ext uri="{FF2B5EF4-FFF2-40B4-BE49-F238E27FC236}">
                  <a16:creationId xmlns:a16="http://schemas.microsoft.com/office/drawing/2014/main" id="{2F1E007F-7D29-0C35-BE57-6A4112C4CABD}"/>
                </a:ext>
              </a:extLst>
            </p:cNvPr>
            <p:cNvSpPr/>
            <p:nvPr/>
          </p:nvSpPr>
          <p:spPr>
            <a:xfrm>
              <a:off x="4414077" y="4685893"/>
              <a:ext cx="202265" cy="180000"/>
            </a:xfrm>
            <a:prstGeom prst="triangle">
              <a:avLst/>
            </a:prstGeom>
            <a:solidFill>
              <a:schemeClr val="bg1">
                <a:lumMod val="75000"/>
              </a:schemeClr>
            </a:solidFill>
            <a:ln w="127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grpSp>
        <p:nvGrpSpPr>
          <p:cNvPr id="14" name="グループ化 13">
            <a:extLst>
              <a:ext uri="{FF2B5EF4-FFF2-40B4-BE49-F238E27FC236}">
                <a16:creationId xmlns:a16="http://schemas.microsoft.com/office/drawing/2014/main" id="{DB5BBF78-B3DC-05EF-CC42-E947FCE37CAF}"/>
              </a:ext>
            </a:extLst>
          </p:cNvPr>
          <p:cNvGrpSpPr/>
          <p:nvPr/>
        </p:nvGrpSpPr>
        <p:grpSpPr>
          <a:xfrm>
            <a:off x="1157983" y="2806192"/>
            <a:ext cx="3600000" cy="3600000"/>
            <a:chOff x="641147" y="2448385"/>
            <a:chExt cx="3600000" cy="3600000"/>
          </a:xfrm>
        </p:grpSpPr>
        <p:sp>
          <p:nvSpPr>
            <p:cNvPr id="16" name="正方形/長方形 15">
              <a:extLst>
                <a:ext uri="{FF2B5EF4-FFF2-40B4-BE49-F238E27FC236}">
                  <a16:creationId xmlns:a16="http://schemas.microsoft.com/office/drawing/2014/main" id="{AA96C3BC-8791-CBE1-E271-B5DAD0372B3D}"/>
                </a:ext>
              </a:extLst>
            </p:cNvPr>
            <p:cNvSpPr/>
            <p:nvPr/>
          </p:nvSpPr>
          <p:spPr>
            <a:xfrm>
              <a:off x="641147" y="2448385"/>
              <a:ext cx="3600000" cy="36000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90">
              <a:extLst>
                <a:ext uri="{FF2B5EF4-FFF2-40B4-BE49-F238E27FC236}">
                  <a16:creationId xmlns:a16="http://schemas.microsoft.com/office/drawing/2014/main" id="{2EC57B30-AAE0-F12D-1093-9B7096D3D5E4}"/>
                </a:ext>
              </a:extLst>
            </p:cNvPr>
            <p:cNvSpPr/>
            <p:nvPr/>
          </p:nvSpPr>
          <p:spPr>
            <a:xfrm>
              <a:off x="4047873" y="274117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94">
              <a:extLst>
                <a:ext uri="{FF2B5EF4-FFF2-40B4-BE49-F238E27FC236}">
                  <a16:creationId xmlns:a16="http://schemas.microsoft.com/office/drawing/2014/main" id="{8312E4FC-13E5-2E7E-F0BD-2D5CCD9A22E9}"/>
                </a:ext>
              </a:extLst>
            </p:cNvPr>
            <p:cNvSpPr/>
            <p:nvPr/>
          </p:nvSpPr>
          <p:spPr>
            <a:xfrm>
              <a:off x="3928323" y="473806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95">
              <a:extLst>
                <a:ext uri="{FF2B5EF4-FFF2-40B4-BE49-F238E27FC236}">
                  <a16:creationId xmlns:a16="http://schemas.microsoft.com/office/drawing/2014/main" id="{14D076C1-4B01-A8E1-4EB2-F2FDA8560C12}"/>
                </a:ext>
              </a:extLst>
            </p:cNvPr>
            <p:cNvSpPr/>
            <p:nvPr/>
          </p:nvSpPr>
          <p:spPr>
            <a:xfrm>
              <a:off x="3452477" y="567554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96">
              <a:extLst>
                <a:ext uri="{FF2B5EF4-FFF2-40B4-BE49-F238E27FC236}">
                  <a16:creationId xmlns:a16="http://schemas.microsoft.com/office/drawing/2014/main" id="{C55E5E9F-2894-2118-F7F4-AD4D586BD0B6}"/>
                </a:ext>
              </a:extLst>
            </p:cNvPr>
            <p:cNvSpPr/>
            <p:nvPr/>
          </p:nvSpPr>
          <p:spPr>
            <a:xfrm>
              <a:off x="1087458" y="546958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97">
              <a:extLst>
                <a:ext uri="{FF2B5EF4-FFF2-40B4-BE49-F238E27FC236}">
                  <a16:creationId xmlns:a16="http://schemas.microsoft.com/office/drawing/2014/main" id="{D6E0E018-8912-8A6E-7C4E-07D050B99D13}"/>
                </a:ext>
              </a:extLst>
            </p:cNvPr>
            <p:cNvSpPr/>
            <p:nvPr/>
          </p:nvSpPr>
          <p:spPr>
            <a:xfrm>
              <a:off x="980926" y="457471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98">
              <a:extLst>
                <a:ext uri="{FF2B5EF4-FFF2-40B4-BE49-F238E27FC236}">
                  <a16:creationId xmlns:a16="http://schemas.microsoft.com/office/drawing/2014/main" id="{C963CA36-04E6-A2E5-A697-305ABBBE98C1}"/>
                </a:ext>
              </a:extLst>
            </p:cNvPr>
            <p:cNvSpPr/>
            <p:nvPr/>
          </p:nvSpPr>
          <p:spPr>
            <a:xfrm>
              <a:off x="2990837" y="467413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99">
              <a:extLst>
                <a:ext uri="{FF2B5EF4-FFF2-40B4-BE49-F238E27FC236}">
                  <a16:creationId xmlns:a16="http://schemas.microsoft.com/office/drawing/2014/main" id="{A15E4C1D-4068-15C5-14FA-39DCA70028B6}"/>
                </a:ext>
              </a:extLst>
            </p:cNvPr>
            <p:cNvSpPr/>
            <p:nvPr/>
          </p:nvSpPr>
          <p:spPr>
            <a:xfrm>
              <a:off x="1608177" y="468124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100">
              <a:extLst>
                <a:ext uri="{FF2B5EF4-FFF2-40B4-BE49-F238E27FC236}">
                  <a16:creationId xmlns:a16="http://schemas.microsoft.com/office/drawing/2014/main" id="{1C8395C8-5FB6-A952-450F-03569134BC2E}"/>
                </a:ext>
              </a:extLst>
            </p:cNvPr>
            <p:cNvSpPr/>
            <p:nvPr/>
          </p:nvSpPr>
          <p:spPr>
            <a:xfrm>
              <a:off x="2791850" y="348807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101">
              <a:extLst>
                <a:ext uri="{FF2B5EF4-FFF2-40B4-BE49-F238E27FC236}">
                  <a16:creationId xmlns:a16="http://schemas.microsoft.com/office/drawing/2014/main" id="{A27A4CEC-69ED-5CBD-CE41-EFC68E48DAFA}"/>
                </a:ext>
              </a:extLst>
            </p:cNvPr>
            <p:cNvSpPr/>
            <p:nvPr/>
          </p:nvSpPr>
          <p:spPr>
            <a:xfrm>
              <a:off x="1059417" y="308325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102">
              <a:extLst>
                <a:ext uri="{FF2B5EF4-FFF2-40B4-BE49-F238E27FC236}">
                  <a16:creationId xmlns:a16="http://schemas.microsoft.com/office/drawing/2014/main" id="{04A249FF-901D-6470-BEE7-35F309DB9438}"/>
                </a:ext>
              </a:extLst>
            </p:cNvPr>
            <p:cNvSpPr/>
            <p:nvPr/>
          </p:nvSpPr>
          <p:spPr>
            <a:xfrm>
              <a:off x="1982330" y="3594612"/>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103">
              <a:extLst>
                <a:ext uri="{FF2B5EF4-FFF2-40B4-BE49-F238E27FC236}">
                  <a16:creationId xmlns:a16="http://schemas.microsoft.com/office/drawing/2014/main" id="{E613FE3A-7D3F-23E1-3CA1-4AA10E395622}"/>
                </a:ext>
              </a:extLst>
            </p:cNvPr>
            <p:cNvSpPr/>
            <p:nvPr/>
          </p:nvSpPr>
          <p:spPr>
            <a:xfrm>
              <a:off x="2032048" y="4077556"/>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104">
              <a:extLst>
                <a:ext uri="{FF2B5EF4-FFF2-40B4-BE49-F238E27FC236}">
                  <a16:creationId xmlns:a16="http://schemas.microsoft.com/office/drawing/2014/main" id="{C9B8D943-7BA2-22D6-A5DA-0E56D4C32468}"/>
                </a:ext>
              </a:extLst>
            </p:cNvPr>
            <p:cNvSpPr/>
            <p:nvPr/>
          </p:nvSpPr>
          <p:spPr>
            <a:xfrm>
              <a:off x="2593486" y="299214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105">
              <a:extLst>
                <a:ext uri="{FF2B5EF4-FFF2-40B4-BE49-F238E27FC236}">
                  <a16:creationId xmlns:a16="http://schemas.microsoft.com/office/drawing/2014/main" id="{A33815CD-1A4C-8B4C-3B67-AD3B09337BCD}"/>
                </a:ext>
              </a:extLst>
            </p:cNvPr>
            <p:cNvSpPr/>
            <p:nvPr/>
          </p:nvSpPr>
          <p:spPr>
            <a:xfrm>
              <a:off x="2934366" y="283034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106">
              <a:extLst>
                <a:ext uri="{FF2B5EF4-FFF2-40B4-BE49-F238E27FC236}">
                  <a16:creationId xmlns:a16="http://schemas.microsoft.com/office/drawing/2014/main" id="{6FEC8F6F-02BC-759F-A01C-943EC6012645}"/>
                </a:ext>
              </a:extLst>
            </p:cNvPr>
            <p:cNvSpPr/>
            <p:nvPr/>
          </p:nvSpPr>
          <p:spPr>
            <a:xfrm>
              <a:off x="3027407" y="320517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107">
              <a:extLst>
                <a:ext uri="{FF2B5EF4-FFF2-40B4-BE49-F238E27FC236}">
                  <a16:creationId xmlns:a16="http://schemas.microsoft.com/office/drawing/2014/main" id="{82473FCB-5CE9-F4B7-DEF3-80759893A22F}"/>
                </a:ext>
              </a:extLst>
            </p:cNvPr>
            <p:cNvSpPr/>
            <p:nvPr/>
          </p:nvSpPr>
          <p:spPr>
            <a:xfrm>
              <a:off x="3398453" y="361710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108">
              <a:extLst>
                <a:ext uri="{FF2B5EF4-FFF2-40B4-BE49-F238E27FC236}">
                  <a16:creationId xmlns:a16="http://schemas.microsoft.com/office/drawing/2014/main" id="{56A61E40-6A04-00DB-6AB4-A52CA83398C4}"/>
                </a:ext>
              </a:extLst>
            </p:cNvPr>
            <p:cNvSpPr/>
            <p:nvPr/>
          </p:nvSpPr>
          <p:spPr>
            <a:xfrm>
              <a:off x="3212059" y="3340115"/>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109">
              <a:extLst>
                <a:ext uri="{FF2B5EF4-FFF2-40B4-BE49-F238E27FC236}">
                  <a16:creationId xmlns:a16="http://schemas.microsoft.com/office/drawing/2014/main" id="{579CA93B-FE8C-89ED-63CC-A499FC9105E5}"/>
                </a:ext>
              </a:extLst>
            </p:cNvPr>
            <p:cNvSpPr/>
            <p:nvPr/>
          </p:nvSpPr>
          <p:spPr>
            <a:xfrm>
              <a:off x="3382638" y="2913987"/>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110">
              <a:extLst>
                <a:ext uri="{FF2B5EF4-FFF2-40B4-BE49-F238E27FC236}">
                  <a16:creationId xmlns:a16="http://schemas.microsoft.com/office/drawing/2014/main" id="{5FB76E28-DC0B-D06E-E91A-F5F9D91C9811}"/>
                </a:ext>
              </a:extLst>
            </p:cNvPr>
            <p:cNvSpPr/>
            <p:nvPr/>
          </p:nvSpPr>
          <p:spPr>
            <a:xfrm>
              <a:off x="3716440" y="3297504"/>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111">
              <a:extLst>
                <a:ext uri="{FF2B5EF4-FFF2-40B4-BE49-F238E27FC236}">
                  <a16:creationId xmlns:a16="http://schemas.microsoft.com/office/drawing/2014/main" id="{F93D0B50-95B7-EAAD-8339-2F493172F370}"/>
                </a:ext>
              </a:extLst>
            </p:cNvPr>
            <p:cNvSpPr/>
            <p:nvPr/>
          </p:nvSpPr>
          <p:spPr>
            <a:xfrm>
              <a:off x="3391478" y="410714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112">
              <a:extLst>
                <a:ext uri="{FF2B5EF4-FFF2-40B4-BE49-F238E27FC236}">
                  <a16:creationId xmlns:a16="http://schemas.microsoft.com/office/drawing/2014/main" id="{289DCDA7-6B81-2319-3D3D-86618C25A44E}"/>
                </a:ext>
              </a:extLst>
            </p:cNvPr>
            <p:cNvSpPr/>
            <p:nvPr/>
          </p:nvSpPr>
          <p:spPr>
            <a:xfrm>
              <a:off x="2837510" y="3851472"/>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113">
              <a:extLst>
                <a:ext uri="{FF2B5EF4-FFF2-40B4-BE49-F238E27FC236}">
                  <a16:creationId xmlns:a16="http://schemas.microsoft.com/office/drawing/2014/main" id="{47A7591D-67B5-5043-E94F-8140C7F326D5}"/>
                </a:ext>
              </a:extLst>
            </p:cNvPr>
            <p:cNvSpPr/>
            <p:nvPr/>
          </p:nvSpPr>
          <p:spPr>
            <a:xfrm>
              <a:off x="2254585" y="537251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114">
              <a:extLst>
                <a:ext uri="{FF2B5EF4-FFF2-40B4-BE49-F238E27FC236}">
                  <a16:creationId xmlns:a16="http://schemas.microsoft.com/office/drawing/2014/main" id="{4B5DD4EF-46DB-8C45-8F4E-A0B1B2804F87}"/>
                </a:ext>
              </a:extLst>
            </p:cNvPr>
            <p:cNvSpPr/>
            <p:nvPr/>
          </p:nvSpPr>
          <p:spPr>
            <a:xfrm>
              <a:off x="1899477" y="491797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115">
              <a:extLst>
                <a:ext uri="{FF2B5EF4-FFF2-40B4-BE49-F238E27FC236}">
                  <a16:creationId xmlns:a16="http://schemas.microsoft.com/office/drawing/2014/main" id="{220647F8-E9AE-6396-58AE-1B0A2E3AEB0A}"/>
                </a:ext>
              </a:extLst>
            </p:cNvPr>
            <p:cNvSpPr/>
            <p:nvPr/>
          </p:nvSpPr>
          <p:spPr>
            <a:xfrm>
              <a:off x="2812181" y="546552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116">
              <a:extLst>
                <a:ext uri="{FF2B5EF4-FFF2-40B4-BE49-F238E27FC236}">
                  <a16:creationId xmlns:a16="http://schemas.microsoft.com/office/drawing/2014/main" id="{F2D2908B-D081-8A65-44D9-BFF43A09B8DE}"/>
                </a:ext>
              </a:extLst>
            </p:cNvPr>
            <p:cNvSpPr/>
            <p:nvPr/>
          </p:nvSpPr>
          <p:spPr>
            <a:xfrm>
              <a:off x="2883205" y="500389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117">
              <a:extLst>
                <a:ext uri="{FF2B5EF4-FFF2-40B4-BE49-F238E27FC236}">
                  <a16:creationId xmlns:a16="http://schemas.microsoft.com/office/drawing/2014/main" id="{EAB0F9AD-6A91-1AE8-E15A-FC5B57BFCF3D}"/>
                </a:ext>
              </a:extLst>
            </p:cNvPr>
            <p:cNvSpPr/>
            <p:nvPr/>
          </p:nvSpPr>
          <p:spPr>
            <a:xfrm>
              <a:off x="2537360" y="4490666"/>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118">
              <a:extLst>
                <a:ext uri="{FF2B5EF4-FFF2-40B4-BE49-F238E27FC236}">
                  <a16:creationId xmlns:a16="http://schemas.microsoft.com/office/drawing/2014/main" id="{0D076DD1-390E-E881-84AE-15B5D7537E68}"/>
                </a:ext>
              </a:extLst>
            </p:cNvPr>
            <p:cNvSpPr/>
            <p:nvPr/>
          </p:nvSpPr>
          <p:spPr>
            <a:xfrm>
              <a:off x="2026130" y="430601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119">
              <a:extLst>
                <a:ext uri="{FF2B5EF4-FFF2-40B4-BE49-F238E27FC236}">
                  <a16:creationId xmlns:a16="http://schemas.microsoft.com/office/drawing/2014/main" id="{017A0627-F17D-0237-68F1-241C715F255B}"/>
                </a:ext>
              </a:extLst>
            </p:cNvPr>
            <p:cNvSpPr/>
            <p:nvPr/>
          </p:nvSpPr>
          <p:spPr>
            <a:xfrm>
              <a:off x="2959429" y="422906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120">
              <a:extLst>
                <a:ext uri="{FF2B5EF4-FFF2-40B4-BE49-F238E27FC236}">
                  <a16:creationId xmlns:a16="http://schemas.microsoft.com/office/drawing/2014/main" id="{88BB65A8-B847-A44F-2A04-5BF6077F5677}"/>
                </a:ext>
              </a:extLst>
            </p:cNvPr>
            <p:cNvSpPr/>
            <p:nvPr/>
          </p:nvSpPr>
          <p:spPr>
            <a:xfrm>
              <a:off x="1682757" y="511697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121">
              <a:extLst>
                <a:ext uri="{FF2B5EF4-FFF2-40B4-BE49-F238E27FC236}">
                  <a16:creationId xmlns:a16="http://schemas.microsoft.com/office/drawing/2014/main" id="{7E65E2B6-5871-C571-3038-EB33557F9AAA}"/>
                </a:ext>
              </a:extLst>
            </p:cNvPr>
            <p:cNvSpPr/>
            <p:nvPr/>
          </p:nvSpPr>
          <p:spPr>
            <a:xfrm>
              <a:off x="2039603" y="5512954"/>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122">
              <a:extLst>
                <a:ext uri="{FF2B5EF4-FFF2-40B4-BE49-F238E27FC236}">
                  <a16:creationId xmlns:a16="http://schemas.microsoft.com/office/drawing/2014/main" id="{29FEE824-F98F-2C84-5FFC-5E6970FA172F}"/>
                </a:ext>
              </a:extLst>
            </p:cNvPr>
            <p:cNvSpPr/>
            <p:nvPr/>
          </p:nvSpPr>
          <p:spPr>
            <a:xfrm>
              <a:off x="1782708" y="541526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123">
              <a:extLst>
                <a:ext uri="{FF2B5EF4-FFF2-40B4-BE49-F238E27FC236}">
                  <a16:creationId xmlns:a16="http://schemas.microsoft.com/office/drawing/2014/main" id="{CF5D5504-252F-EAA2-7EA0-3005B4B67816}"/>
                </a:ext>
              </a:extLst>
            </p:cNvPr>
            <p:cNvSpPr/>
            <p:nvPr/>
          </p:nvSpPr>
          <p:spPr>
            <a:xfrm>
              <a:off x="1346693" y="334958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二等辺三角形 124">
              <a:extLst>
                <a:ext uri="{FF2B5EF4-FFF2-40B4-BE49-F238E27FC236}">
                  <a16:creationId xmlns:a16="http://schemas.microsoft.com/office/drawing/2014/main" id="{26CEE0A1-A81B-4D59-5513-01C74D3FA332}"/>
                </a:ext>
              </a:extLst>
            </p:cNvPr>
            <p:cNvSpPr/>
            <p:nvPr/>
          </p:nvSpPr>
          <p:spPr>
            <a:xfrm>
              <a:off x="1731394" y="376979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二等辺三角形 125">
              <a:extLst>
                <a:ext uri="{FF2B5EF4-FFF2-40B4-BE49-F238E27FC236}">
                  <a16:creationId xmlns:a16="http://schemas.microsoft.com/office/drawing/2014/main" id="{5C64504A-788D-529E-B423-BE56CFBF8AD0}"/>
                </a:ext>
              </a:extLst>
            </p:cNvPr>
            <p:cNvSpPr/>
            <p:nvPr/>
          </p:nvSpPr>
          <p:spPr>
            <a:xfrm>
              <a:off x="1319469" y="4089394"/>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二等辺三角形 126">
              <a:extLst>
                <a:ext uri="{FF2B5EF4-FFF2-40B4-BE49-F238E27FC236}">
                  <a16:creationId xmlns:a16="http://schemas.microsoft.com/office/drawing/2014/main" id="{859ECBDC-D619-30C6-9255-D7E37125270E}"/>
                </a:ext>
              </a:extLst>
            </p:cNvPr>
            <p:cNvSpPr/>
            <p:nvPr/>
          </p:nvSpPr>
          <p:spPr>
            <a:xfrm>
              <a:off x="1021178" y="367747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二等辺三角形 127">
              <a:extLst>
                <a:ext uri="{FF2B5EF4-FFF2-40B4-BE49-F238E27FC236}">
                  <a16:creationId xmlns:a16="http://schemas.microsoft.com/office/drawing/2014/main" id="{6E2D0F22-2BC1-1E31-EE61-1EBFDA412122}"/>
                </a:ext>
              </a:extLst>
            </p:cNvPr>
            <p:cNvSpPr/>
            <p:nvPr/>
          </p:nvSpPr>
          <p:spPr>
            <a:xfrm>
              <a:off x="1468613" y="3762696"/>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二等辺三角形 128">
              <a:extLst>
                <a:ext uri="{FF2B5EF4-FFF2-40B4-BE49-F238E27FC236}">
                  <a16:creationId xmlns:a16="http://schemas.microsoft.com/office/drawing/2014/main" id="{56D9F9B5-9815-CCC0-ED37-B4824D72E921}"/>
                </a:ext>
              </a:extLst>
            </p:cNvPr>
            <p:cNvSpPr/>
            <p:nvPr/>
          </p:nvSpPr>
          <p:spPr>
            <a:xfrm>
              <a:off x="1468613" y="2811009"/>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二等辺三角形 129">
              <a:extLst>
                <a:ext uri="{FF2B5EF4-FFF2-40B4-BE49-F238E27FC236}">
                  <a16:creationId xmlns:a16="http://schemas.microsoft.com/office/drawing/2014/main" id="{48885EEB-25A1-7463-DFFB-2C6701E1368C}"/>
                </a:ext>
              </a:extLst>
            </p:cNvPr>
            <p:cNvSpPr/>
            <p:nvPr/>
          </p:nvSpPr>
          <p:spPr>
            <a:xfrm>
              <a:off x="1802414" y="314481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130">
              <a:extLst>
                <a:ext uri="{FF2B5EF4-FFF2-40B4-BE49-F238E27FC236}">
                  <a16:creationId xmlns:a16="http://schemas.microsoft.com/office/drawing/2014/main" id="{533441FF-37CF-3C59-ECD4-EC9352C5FE2C}"/>
                </a:ext>
              </a:extLst>
            </p:cNvPr>
            <p:cNvSpPr/>
            <p:nvPr/>
          </p:nvSpPr>
          <p:spPr>
            <a:xfrm>
              <a:off x="1852130" y="286072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131">
              <a:extLst>
                <a:ext uri="{FF2B5EF4-FFF2-40B4-BE49-F238E27FC236}">
                  <a16:creationId xmlns:a16="http://schemas.microsoft.com/office/drawing/2014/main" id="{2A02350E-3A1F-A891-EB5E-C914DA936E99}"/>
                </a:ext>
              </a:extLst>
            </p:cNvPr>
            <p:cNvSpPr/>
            <p:nvPr/>
          </p:nvSpPr>
          <p:spPr>
            <a:xfrm>
              <a:off x="1305262" y="3031175"/>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132">
              <a:extLst>
                <a:ext uri="{FF2B5EF4-FFF2-40B4-BE49-F238E27FC236}">
                  <a16:creationId xmlns:a16="http://schemas.microsoft.com/office/drawing/2014/main" id="{D0BB98C7-64F0-1D38-D9F7-6150AAF584B5}"/>
                </a:ext>
              </a:extLst>
            </p:cNvPr>
            <p:cNvSpPr/>
            <p:nvPr/>
          </p:nvSpPr>
          <p:spPr>
            <a:xfrm>
              <a:off x="2543482" y="4913746"/>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133">
              <a:extLst>
                <a:ext uri="{FF2B5EF4-FFF2-40B4-BE49-F238E27FC236}">
                  <a16:creationId xmlns:a16="http://schemas.microsoft.com/office/drawing/2014/main" id="{B1B2E0C3-E95F-544D-A3AF-B72009D121E5}"/>
                </a:ext>
              </a:extLst>
            </p:cNvPr>
            <p:cNvSpPr/>
            <p:nvPr/>
          </p:nvSpPr>
          <p:spPr>
            <a:xfrm>
              <a:off x="2564789" y="553063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134">
              <a:extLst>
                <a:ext uri="{FF2B5EF4-FFF2-40B4-BE49-F238E27FC236}">
                  <a16:creationId xmlns:a16="http://schemas.microsoft.com/office/drawing/2014/main" id="{B288E110-EF85-34C0-6F57-D665E1BFC760}"/>
                </a:ext>
              </a:extLst>
            </p:cNvPr>
            <p:cNvSpPr/>
            <p:nvPr/>
          </p:nvSpPr>
          <p:spPr>
            <a:xfrm>
              <a:off x="2071111" y="4599567"/>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135">
              <a:extLst>
                <a:ext uri="{FF2B5EF4-FFF2-40B4-BE49-F238E27FC236}">
                  <a16:creationId xmlns:a16="http://schemas.microsoft.com/office/drawing/2014/main" id="{8876DF56-8311-EB79-0A43-14467098F08F}"/>
                </a:ext>
              </a:extLst>
            </p:cNvPr>
            <p:cNvSpPr/>
            <p:nvPr/>
          </p:nvSpPr>
          <p:spPr>
            <a:xfrm>
              <a:off x="2092417" y="521035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二等辺三角形 136">
              <a:extLst>
                <a:ext uri="{FF2B5EF4-FFF2-40B4-BE49-F238E27FC236}">
                  <a16:creationId xmlns:a16="http://schemas.microsoft.com/office/drawing/2014/main" id="{708B5BBB-8743-E721-D3C4-E0F3CDFEA217}"/>
                </a:ext>
              </a:extLst>
            </p:cNvPr>
            <p:cNvSpPr/>
            <p:nvPr/>
          </p:nvSpPr>
          <p:spPr>
            <a:xfrm>
              <a:off x="2934101" y="521813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二等辺三角形 137">
              <a:extLst>
                <a:ext uri="{FF2B5EF4-FFF2-40B4-BE49-F238E27FC236}">
                  <a16:creationId xmlns:a16="http://schemas.microsoft.com/office/drawing/2014/main" id="{34D72407-5008-C3B1-8F70-B65C2FEAE580}"/>
                </a:ext>
              </a:extLst>
            </p:cNvPr>
            <p:cNvSpPr/>
            <p:nvPr/>
          </p:nvSpPr>
          <p:spPr>
            <a:xfrm>
              <a:off x="3468924" y="3227667"/>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二等辺三角形 138">
              <a:extLst>
                <a:ext uri="{FF2B5EF4-FFF2-40B4-BE49-F238E27FC236}">
                  <a16:creationId xmlns:a16="http://schemas.microsoft.com/office/drawing/2014/main" id="{27C81F15-6370-424C-5A57-FAF03BBDA11A}"/>
                </a:ext>
              </a:extLst>
            </p:cNvPr>
            <p:cNvSpPr/>
            <p:nvPr/>
          </p:nvSpPr>
          <p:spPr>
            <a:xfrm>
              <a:off x="3142348" y="290807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二等辺三角形 139">
              <a:extLst>
                <a:ext uri="{FF2B5EF4-FFF2-40B4-BE49-F238E27FC236}">
                  <a16:creationId xmlns:a16="http://schemas.microsoft.com/office/drawing/2014/main" id="{B3B84AEC-E9AE-9C77-C684-2B6B4B085F7F}"/>
                </a:ext>
              </a:extLst>
            </p:cNvPr>
            <p:cNvSpPr/>
            <p:nvPr/>
          </p:nvSpPr>
          <p:spPr>
            <a:xfrm>
              <a:off x="3250618" y="387396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二等辺三角形 140">
              <a:extLst>
                <a:ext uri="{FF2B5EF4-FFF2-40B4-BE49-F238E27FC236}">
                  <a16:creationId xmlns:a16="http://schemas.microsoft.com/office/drawing/2014/main" id="{CFCB6A36-FA3E-A6B4-3D0D-5CC4A8986B6D}"/>
                </a:ext>
              </a:extLst>
            </p:cNvPr>
            <p:cNvSpPr/>
            <p:nvPr/>
          </p:nvSpPr>
          <p:spPr>
            <a:xfrm>
              <a:off x="2588383" y="325607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0" name="二等辺三角形 129">
              <a:extLst>
                <a:ext uri="{FF2B5EF4-FFF2-40B4-BE49-F238E27FC236}">
                  <a16:creationId xmlns:a16="http://schemas.microsoft.com/office/drawing/2014/main" id="{C593D7FE-308F-65FA-9246-353EED24B3F7}"/>
                </a:ext>
              </a:extLst>
            </p:cNvPr>
            <p:cNvSpPr/>
            <p:nvPr/>
          </p:nvSpPr>
          <p:spPr>
            <a:xfrm>
              <a:off x="1954814" y="3297210"/>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二等辺三角形 130">
              <a:extLst>
                <a:ext uri="{FF2B5EF4-FFF2-40B4-BE49-F238E27FC236}">
                  <a16:creationId xmlns:a16="http://schemas.microsoft.com/office/drawing/2014/main" id="{9FCA9A35-04DA-2927-8B72-3B75EE35999A}"/>
                </a:ext>
              </a:extLst>
            </p:cNvPr>
            <p:cNvSpPr/>
            <p:nvPr/>
          </p:nvSpPr>
          <p:spPr>
            <a:xfrm>
              <a:off x="2004530" y="301312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二等辺三角形 123">
              <a:extLst>
                <a:ext uri="{FF2B5EF4-FFF2-40B4-BE49-F238E27FC236}">
                  <a16:creationId xmlns:a16="http://schemas.microsoft.com/office/drawing/2014/main" id="{E8EAB999-39C4-BBB2-2616-8E0455700AEC}"/>
                </a:ext>
              </a:extLst>
            </p:cNvPr>
            <p:cNvSpPr/>
            <p:nvPr/>
          </p:nvSpPr>
          <p:spPr>
            <a:xfrm>
              <a:off x="1499093" y="350198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3" name="二等辺三角形 123">
              <a:extLst>
                <a:ext uri="{FF2B5EF4-FFF2-40B4-BE49-F238E27FC236}">
                  <a16:creationId xmlns:a16="http://schemas.microsoft.com/office/drawing/2014/main" id="{D4A30499-3351-FC12-B8D9-1BE166DE9BB2}"/>
                </a:ext>
              </a:extLst>
            </p:cNvPr>
            <p:cNvSpPr/>
            <p:nvPr/>
          </p:nvSpPr>
          <p:spPr>
            <a:xfrm>
              <a:off x="1651493" y="3443374"/>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二等辺三角形 127">
              <a:extLst>
                <a:ext uri="{FF2B5EF4-FFF2-40B4-BE49-F238E27FC236}">
                  <a16:creationId xmlns:a16="http://schemas.microsoft.com/office/drawing/2014/main" id="{69E4D745-EB4B-E945-F550-6B01B3FCC62C}"/>
                </a:ext>
              </a:extLst>
            </p:cNvPr>
            <p:cNvSpPr/>
            <p:nvPr/>
          </p:nvSpPr>
          <p:spPr>
            <a:xfrm>
              <a:off x="1621013" y="4035674"/>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二等辺三角形 102">
              <a:extLst>
                <a:ext uri="{FF2B5EF4-FFF2-40B4-BE49-F238E27FC236}">
                  <a16:creationId xmlns:a16="http://schemas.microsoft.com/office/drawing/2014/main" id="{9D0A1E18-F400-C1B5-D4BC-E11743361A8B}"/>
                </a:ext>
              </a:extLst>
            </p:cNvPr>
            <p:cNvSpPr/>
            <p:nvPr/>
          </p:nvSpPr>
          <p:spPr>
            <a:xfrm>
              <a:off x="2235211" y="3837445"/>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二等辺三角形 130">
              <a:extLst>
                <a:ext uri="{FF2B5EF4-FFF2-40B4-BE49-F238E27FC236}">
                  <a16:creationId xmlns:a16="http://schemas.microsoft.com/office/drawing/2014/main" id="{4C60523E-5688-7152-A620-09682631D370}"/>
                </a:ext>
              </a:extLst>
            </p:cNvPr>
            <p:cNvSpPr/>
            <p:nvPr/>
          </p:nvSpPr>
          <p:spPr>
            <a:xfrm>
              <a:off x="2156930" y="3165523"/>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二等辺三角形 130">
              <a:extLst>
                <a:ext uri="{FF2B5EF4-FFF2-40B4-BE49-F238E27FC236}">
                  <a16:creationId xmlns:a16="http://schemas.microsoft.com/office/drawing/2014/main" id="{2952B27A-0B65-2526-AFD5-FA0933C7AA14}"/>
                </a:ext>
              </a:extLst>
            </p:cNvPr>
            <p:cNvSpPr/>
            <p:nvPr/>
          </p:nvSpPr>
          <p:spPr>
            <a:xfrm>
              <a:off x="2309330" y="3579177"/>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二等辺三角形 112">
              <a:extLst>
                <a:ext uri="{FF2B5EF4-FFF2-40B4-BE49-F238E27FC236}">
                  <a16:creationId xmlns:a16="http://schemas.microsoft.com/office/drawing/2014/main" id="{97D9E443-0D6A-CC67-941C-03BD8BDF1946}"/>
                </a:ext>
              </a:extLst>
            </p:cNvPr>
            <p:cNvSpPr/>
            <p:nvPr/>
          </p:nvSpPr>
          <p:spPr>
            <a:xfrm>
              <a:off x="2427212" y="4003871"/>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二等辺三角形 90">
              <a:extLst>
                <a:ext uri="{FF2B5EF4-FFF2-40B4-BE49-F238E27FC236}">
                  <a16:creationId xmlns:a16="http://schemas.microsoft.com/office/drawing/2014/main" id="{7BA91A05-7111-9B4D-3609-91CA57C17601}"/>
                </a:ext>
              </a:extLst>
            </p:cNvPr>
            <p:cNvSpPr/>
            <p:nvPr/>
          </p:nvSpPr>
          <p:spPr>
            <a:xfrm>
              <a:off x="2341350" y="2632318"/>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二等辺三角形 90">
              <a:extLst>
                <a:ext uri="{FF2B5EF4-FFF2-40B4-BE49-F238E27FC236}">
                  <a16:creationId xmlns:a16="http://schemas.microsoft.com/office/drawing/2014/main" id="{0335624B-55E5-C744-EFA8-CEC5735790B7}"/>
                </a:ext>
              </a:extLst>
            </p:cNvPr>
            <p:cNvSpPr/>
            <p:nvPr/>
          </p:nvSpPr>
          <p:spPr>
            <a:xfrm>
              <a:off x="875983" y="2704332"/>
              <a:ext cx="86400" cy="74880"/>
            </a:xfrm>
            <a:prstGeom prst="triangle">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3" name="直線矢印コネクタ 472">
            <a:extLst>
              <a:ext uri="{FF2B5EF4-FFF2-40B4-BE49-F238E27FC236}">
                <a16:creationId xmlns:a16="http://schemas.microsoft.com/office/drawing/2014/main" id="{243EAEC3-FF94-298D-AA55-DF329669C131}"/>
              </a:ext>
            </a:extLst>
          </p:cNvPr>
          <p:cNvCxnSpPr>
            <a:cxnSpLocks/>
          </p:cNvCxnSpPr>
          <p:nvPr/>
        </p:nvCxnSpPr>
        <p:spPr>
          <a:xfrm>
            <a:off x="4921863" y="4624055"/>
            <a:ext cx="90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7D88B246-4F5A-66B1-A38F-33DDE5E61B5F}"/>
              </a:ext>
            </a:extLst>
          </p:cNvPr>
          <p:cNvSpPr txBox="1"/>
          <p:nvPr/>
        </p:nvSpPr>
        <p:spPr>
          <a:xfrm>
            <a:off x="4835373" y="4779008"/>
            <a:ext cx="992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400" b="1" dirty="0">
                <a:solidFill>
                  <a:prstClr val="black"/>
                </a:solidFill>
                <a:latin typeface="Calibri"/>
                <a:ea typeface="ＭＳ Ｐゴシック" panose="020B0600070205080204" pitchFamily="50" charset="-128"/>
                <a:cs typeface="Times New Roman" panose="02020603050405020304" pitchFamily="18" charset="0"/>
              </a:rPr>
              <a:t>CA+</a:t>
            </a:r>
            <a:endParaRPr kumimoji="1" lang="ja-JP"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179" name="テキスト ボックス 178">
            <a:extLst>
              <a:ext uri="{FF2B5EF4-FFF2-40B4-BE49-F238E27FC236}">
                <a16:creationId xmlns:a16="http://schemas.microsoft.com/office/drawing/2014/main" id="{9BA3ABEF-B911-3D17-817C-84C8AB42A827}"/>
              </a:ext>
            </a:extLst>
          </p:cNvPr>
          <p:cNvSpPr txBox="1"/>
          <p:nvPr/>
        </p:nvSpPr>
        <p:spPr>
          <a:xfrm>
            <a:off x="1919019" y="6400140"/>
            <a:ext cx="19965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All data points</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2" name="テキスト ボックス 1">
            <a:extLst>
              <a:ext uri="{FF2B5EF4-FFF2-40B4-BE49-F238E27FC236}">
                <a16:creationId xmlns:a16="http://schemas.microsoft.com/office/drawing/2014/main" id="{3F163E3B-158C-8C15-4518-21C6CD7A53FF}"/>
              </a:ext>
            </a:extLst>
          </p:cNvPr>
          <p:cNvSpPr txBox="1"/>
          <p:nvPr/>
        </p:nvSpPr>
        <p:spPr>
          <a:xfrm>
            <a:off x="968387" y="1682648"/>
            <a:ext cx="9260869" cy="954107"/>
          </a:xfrm>
          <a:prstGeom prst="rect">
            <a:avLst/>
          </a:prstGeom>
          <a:noFill/>
        </p:spPr>
        <p:txBody>
          <a:bodyPr wrap="none" rtlCol="0">
            <a:spAutoFit/>
          </a:bodyPr>
          <a:lstStyle/>
          <a:p>
            <a:pPr algn="just"/>
            <a:r>
              <a:rPr lang="en-US" altLang="ja-JP" sz="2800" dirty="0"/>
              <a:t>1</a:t>
            </a:r>
            <a:r>
              <a:rPr lang="ja-JP" altLang="en-US" sz="2800" dirty="0"/>
              <a:t>層目では全てのデータ点を用いて</a:t>
            </a:r>
            <a:r>
              <a:rPr lang="en-US" altLang="ja-JP" sz="2800" dirty="0"/>
              <a:t>CA+</a:t>
            </a:r>
            <a:r>
              <a:rPr lang="ja-JP" altLang="en-US" sz="2800" dirty="0"/>
              <a:t>の学習を行う．</a:t>
            </a:r>
          </a:p>
          <a:p>
            <a:pPr algn="ctr"/>
            <a:endParaRPr kumimoji="1" lang="ja-JP" altLang="en-US" sz="2800" dirty="0"/>
          </a:p>
        </p:txBody>
      </p:sp>
      <p:grpSp>
        <p:nvGrpSpPr>
          <p:cNvPr id="4" name="グループ化 3">
            <a:extLst>
              <a:ext uri="{FF2B5EF4-FFF2-40B4-BE49-F238E27FC236}">
                <a16:creationId xmlns:a16="http://schemas.microsoft.com/office/drawing/2014/main" id="{6D08E7D4-848A-DC21-FC11-D407CBB52E68}"/>
              </a:ext>
            </a:extLst>
          </p:cNvPr>
          <p:cNvGrpSpPr/>
          <p:nvPr/>
        </p:nvGrpSpPr>
        <p:grpSpPr>
          <a:xfrm>
            <a:off x="6020256" y="2786876"/>
            <a:ext cx="3600000" cy="3600000"/>
            <a:chOff x="641147" y="2448385"/>
            <a:chExt cx="3600000" cy="3600000"/>
          </a:xfrm>
        </p:grpSpPr>
        <p:cxnSp>
          <p:nvCxnSpPr>
            <p:cNvPr id="11" name="直線矢印コネクタ 10">
              <a:extLst>
                <a:ext uri="{FF2B5EF4-FFF2-40B4-BE49-F238E27FC236}">
                  <a16:creationId xmlns:a16="http://schemas.microsoft.com/office/drawing/2014/main" id="{6719ECA2-FEFB-8104-7A5D-53EB76DCF052}"/>
                </a:ext>
              </a:extLst>
            </p:cNvPr>
            <p:cNvCxnSpPr>
              <a:cxnSpLocks/>
              <a:stCxn id="536" idx="5"/>
              <a:endCxn id="20" idx="6"/>
            </p:cNvCxnSpPr>
            <p:nvPr/>
          </p:nvCxnSpPr>
          <p:spPr>
            <a:xfrm flipV="1">
              <a:off x="3290305" y="3538181"/>
              <a:ext cx="683208" cy="48038"/>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85E8F827-EB77-55E6-D363-42C03C0156BD}"/>
                </a:ext>
              </a:extLst>
            </p:cNvPr>
            <p:cNvSpPr/>
            <p:nvPr/>
          </p:nvSpPr>
          <p:spPr>
            <a:xfrm>
              <a:off x="641147" y="2448385"/>
              <a:ext cx="3600000" cy="36000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90">
              <a:extLst>
                <a:ext uri="{FF2B5EF4-FFF2-40B4-BE49-F238E27FC236}">
                  <a16:creationId xmlns:a16="http://schemas.microsoft.com/office/drawing/2014/main" id="{8FD82CEE-3C1F-ADC4-ED8C-DDE78BA45FA1}"/>
                </a:ext>
              </a:extLst>
            </p:cNvPr>
            <p:cNvSpPr/>
            <p:nvPr/>
          </p:nvSpPr>
          <p:spPr>
            <a:xfrm>
              <a:off x="4047873" y="2741171"/>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91">
              <a:extLst>
                <a:ext uri="{FF2B5EF4-FFF2-40B4-BE49-F238E27FC236}">
                  <a16:creationId xmlns:a16="http://schemas.microsoft.com/office/drawing/2014/main" id="{B78D46D0-4475-D9CB-0F25-BF53A6788E29}"/>
                </a:ext>
              </a:extLst>
            </p:cNvPr>
            <p:cNvSpPr/>
            <p:nvPr/>
          </p:nvSpPr>
          <p:spPr>
            <a:xfrm>
              <a:off x="927555" y="2711326"/>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92">
              <a:extLst>
                <a:ext uri="{FF2B5EF4-FFF2-40B4-BE49-F238E27FC236}">
                  <a16:creationId xmlns:a16="http://schemas.microsoft.com/office/drawing/2014/main" id="{BD0A167E-501D-C1C2-DA01-09B8E979B2C5}"/>
                </a:ext>
              </a:extLst>
            </p:cNvPr>
            <p:cNvSpPr/>
            <p:nvPr/>
          </p:nvSpPr>
          <p:spPr>
            <a:xfrm>
              <a:off x="2353513" y="2728181"/>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楕円 93">
              <a:extLst>
                <a:ext uri="{FF2B5EF4-FFF2-40B4-BE49-F238E27FC236}">
                  <a16:creationId xmlns:a16="http://schemas.microsoft.com/office/drawing/2014/main" id="{7CA47AFE-12BF-46C2-98AB-808FBB3ECD27}"/>
                </a:ext>
              </a:extLst>
            </p:cNvPr>
            <p:cNvSpPr/>
            <p:nvPr/>
          </p:nvSpPr>
          <p:spPr>
            <a:xfrm>
              <a:off x="1569442" y="4145161"/>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3" name="二等辺三角形 94">
              <a:extLst>
                <a:ext uri="{FF2B5EF4-FFF2-40B4-BE49-F238E27FC236}">
                  <a16:creationId xmlns:a16="http://schemas.microsoft.com/office/drawing/2014/main" id="{726133D7-26BB-FB63-1938-6C56A11801CA}"/>
                </a:ext>
              </a:extLst>
            </p:cNvPr>
            <p:cNvSpPr/>
            <p:nvPr/>
          </p:nvSpPr>
          <p:spPr>
            <a:xfrm>
              <a:off x="3928323" y="4738061"/>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4" name="二等辺三角形 95">
              <a:extLst>
                <a:ext uri="{FF2B5EF4-FFF2-40B4-BE49-F238E27FC236}">
                  <a16:creationId xmlns:a16="http://schemas.microsoft.com/office/drawing/2014/main" id="{4AC9BCE6-56B7-D584-AA21-F139871E3443}"/>
                </a:ext>
              </a:extLst>
            </p:cNvPr>
            <p:cNvSpPr/>
            <p:nvPr/>
          </p:nvSpPr>
          <p:spPr>
            <a:xfrm>
              <a:off x="3452477" y="5675543"/>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5" name="二等辺三角形 96">
              <a:extLst>
                <a:ext uri="{FF2B5EF4-FFF2-40B4-BE49-F238E27FC236}">
                  <a16:creationId xmlns:a16="http://schemas.microsoft.com/office/drawing/2014/main" id="{5E2084C2-8C74-0183-5953-06AEB672635D}"/>
                </a:ext>
              </a:extLst>
            </p:cNvPr>
            <p:cNvSpPr/>
            <p:nvPr/>
          </p:nvSpPr>
          <p:spPr>
            <a:xfrm>
              <a:off x="1087458" y="5469580"/>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6" name="二等辺三角形 97">
              <a:extLst>
                <a:ext uri="{FF2B5EF4-FFF2-40B4-BE49-F238E27FC236}">
                  <a16:creationId xmlns:a16="http://schemas.microsoft.com/office/drawing/2014/main" id="{17BB378B-74F9-EA3D-DF85-AE6EBBDE123D}"/>
                </a:ext>
              </a:extLst>
            </p:cNvPr>
            <p:cNvSpPr/>
            <p:nvPr/>
          </p:nvSpPr>
          <p:spPr>
            <a:xfrm>
              <a:off x="980926" y="4574710"/>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7" name="二等辺三角形 98">
              <a:extLst>
                <a:ext uri="{FF2B5EF4-FFF2-40B4-BE49-F238E27FC236}">
                  <a16:creationId xmlns:a16="http://schemas.microsoft.com/office/drawing/2014/main" id="{1E1029EE-B6E2-04EE-803F-E4257055B2A8}"/>
                </a:ext>
              </a:extLst>
            </p:cNvPr>
            <p:cNvSpPr/>
            <p:nvPr/>
          </p:nvSpPr>
          <p:spPr>
            <a:xfrm>
              <a:off x="2990837" y="467413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8" name="二等辺三角形 99">
              <a:extLst>
                <a:ext uri="{FF2B5EF4-FFF2-40B4-BE49-F238E27FC236}">
                  <a16:creationId xmlns:a16="http://schemas.microsoft.com/office/drawing/2014/main" id="{E7E94A70-49F1-1186-457B-3A611C8F1CD9}"/>
                </a:ext>
              </a:extLst>
            </p:cNvPr>
            <p:cNvSpPr/>
            <p:nvPr/>
          </p:nvSpPr>
          <p:spPr>
            <a:xfrm>
              <a:off x="1608177" y="468124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9" name="二等辺三角形 100">
              <a:extLst>
                <a:ext uri="{FF2B5EF4-FFF2-40B4-BE49-F238E27FC236}">
                  <a16:creationId xmlns:a16="http://schemas.microsoft.com/office/drawing/2014/main" id="{57E65796-A35A-F44E-FA45-C998C384D6AB}"/>
                </a:ext>
              </a:extLst>
            </p:cNvPr>
            <p:cNvSpPr/>
            <p:nvPr/>
          </p:nvSpPr>
          <p:spPr>
            <a:xfrm>
              <a:off x="2763568" y="3488078"/>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0" name="二等辺三角形 101">
              <a:extLst>
                <a:ext uri="{FF2B5EF4-FFF2-40B4-BE49-F238E27FC236}">
                  <a16:creationId xmlns:a16="http://schemas.microsoft.com/office/drawing/2014/main" id="{9D2212C0-7530-23E4-9B8A-0C57A688A61A}"/>
                </a:ext>
              </a:extLst>
            </p:cNvPr>
            <p:cNvSpPr/>
            <p:nvPr/>
          </p:nvSpPr>
          <p:spPr>
            <a:xfrm>
              <a:off x="1059417" y="308325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二等辺三角形 102">
              <a:extLst>
                <a:ext uri="{FF2B5EF4-FFF2-40B4-BE49-F238E27FC236}">
                  <a16:creationId xmlns:a16="http://schemas.microsoft.com/office/drawing/2014/main" id="{CBD18C98-E371-CC00-221F-6319BC853A13}"/>
                </a:ext>
              </a:extLst>
            </p:cNvPr>
            <p:cNvSpPr/>
            <p:nvPr/>
          </p:nvSpPr>
          <p:spPr>
            <a:xfrm>
              <a:off x="1982330" y="3594612"/>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二等辺三角形 103">
              <a:extLst>
                <a:ext uri="{FF2B5EF4-FFF2-40B4-BE49-F238E27FC236}">
                  <a16:creationId xmlns:a16="http://schemas.microsoft.com/office/drawing/2014/main" id="{167ED747-DA4C-EACB-6E64-12E019E67195}"/>
                </a:ext>
              </a:extLst>
            </p:cNvPr>
            <p:cNvSpPr/>
            <p:nvPr/>
          </p:nvSpPr>
          <p:spPr>
            <a:xfrm>
              <a:off x="2032048" y="4077556"/>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二等辺三角形 104">
              <a:extLst>
                <a:ext uri="{FF2B5EF4-FFF2-40B4-BE49-F238E27FC236}">
                  <a16:creationId xmlns:a16="http://schemas.microsoft.com/office/drawing/2014/main" id="{FE324A76-61D1-4314-3489-A9B4D738AFAA}"/>
                </a:ext>
              </a:extLst>
            </p:cNvPr>
            <p:cNvSpPr/>
            <p:nvPr/>
          </p:nvSpPr>
          <p:spPr>
            <a:xfrm>
              <a:off x="2593486" y="29921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二等辺三角形 105">
              <a:extLst>
                <a:ext uri="{FF2B5EF4-FFF2-40B4-BE49-F238E27FC236}">
                  <a16:creationId xmlns:a16="http://schemas.microsoft.com/office/drawing/2014/main" id="{73582EE1-797E-0B46-1DEE-8167245B9024}"/>
                </a:ext>
              </a:extLst>
            </p:cNvPr>
            <p:cNvSpPr/>
            <p:nvPr/>
          </p:nvSpPr>
          <p:spPr>
            <a:xfrm>
              <a:off x="2934366" y="28303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二等辺三角形 106">
              <a:extLst>
                <a:ext uri="{FF2B5EF4-FFF2-40B4-BE49-F238E27FC236}">
                  <a16:creationId xmlns:a16="http://schemas.microsoft.com/office/drawing/2014/main" id="{A0124138-5010-39EC-F08F-A580781710E7}"/>
                </a:ext>
              </a:extLst>
            </p:cNvPr>
            <p:cNvSpPr/>
            <p:nvPr/>
          </p:nvSpPr>
          <p:spPr>
            <a:xfrm>
              <a:off x="2999125" y="320517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二等辺三角形 107">
              <a:extLst>
                <a:ext uri="{FF2B5EF4-FFF2-40B4-BE49-F238E27FC236}">
                  <a16:creationId xmlns:a16="http://schemas.microsoft.com/office/drawing/2014/main" id="{0A0CFDA1-D287-13F2-DC02-BCF4C73EC88E}"/>
                </a:ext>
              </a:extLst>
            </p:cNvPr>
            <p:cNvSpPr/>
            <p:nvPr/>
          </p:nvSpPr>
          <p:spPr>
            <a:xfrm>
              <a:off x="3370171" y="361710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二等辺三角形 108">
              <a:extLst>
                <a:ext uri="{FF2B5EF4-FFF2-40B4-BE49-F238E27FC236}">
                  <a16:creationId xmlns:a16="http://schemas.microsoft.com/office/drawing/2014/main" id="{0084392A-EF46-16DA-20DF-D7CED50122E2}"/>
                </a:ext>
              </a:extLst>
            </p:cNvPr>
            <p:cNvSpPr/>
            <p:nvPr/>
          </p:nvSpPr>
          <p:spPr>
            <a:xfrm>
              <a:off x="3183777" y="3340115"/>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二等辺三角形 109">
              <a:extLst>
                <a:ext uri="{FF2B5EF4-FFF2-40B4-BE49-F238E27FC236}">
                  <a16:creationId xmlns:a16="http://schemas.microsoft.com/office/drawing/2014/main" id="{BE765D1E-6072-A8AF-D63B-291784171232}"/>
                </a:ext>
              </a:extLst>
            </p:cNvPr>
            <p:cNvSpPr/>
            <p:nvPr/>
          </p:nvSpPr>
          <p:spPr>
            <a:xfrm>
              <a:off x="3382638" y="291398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二等辺三角形 110">
              <a:extLst>
                <a:ext uri="{FF2B5EF4-FFF2-40B4-BE49-F238E27FC236}">
                  <a16:creationId xmlns:a16="http://schemas.microsoft.com/office/drawing/2014/main" id="{42E8C2BB-4FE8-E7B1-FA95-84E615131DF6}"/>
                </a:ext>
              </a:extLst>
            </p:cNvPr>
            <p:cNvSpPr/>
            <p:nvPr/>
          </p:nvSpPr>
          <p:spPr>
            <a:xfrm>
              <a:off x="3716440" y="3297504"/>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二等辺三角形 111">
              <a:extLst>
                <a:ext uri="{FF2B5EF4-FFF2-40B4-BE49-F238E27FC236}">
                  <a16:creationId xmlns:a16="http://schemas.microsoft.com/office/drawing/2014/main" id="{C7BA3F7A-0727-F991-29C0-0F9672F22F96}"/>
                </a:ext>
              </a:extLst>
            </p:cNvPr>
            <p:cNvSpPr/>
            <p:nvPr/>
          </p:nvSpPr>
          <p:spPr>
            <a:xfrm>
              <a:off x="3391478" y="410714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二等辺三角形 112">
              <a:extLst>
                <a:ext uri="{FF2B5EF4-FFF2-40B4-BE49-F238E27FC236}">
                  <a16:creationId xmlns:a16="http://schemas.microsoft.com/office/drawing/2014/main" id="{474586BE-5BF7-5B6E-C326-9C13F077C521}"/>
                </a:ext>
              </a:extLst>
            </p:cNvPr>
            <p:cNvSpPr/>
            <p:nvPr/>
          </p:nvSpPr>
          <p:spPr>
            <a:xfrm>
              <a:off x="2837510" y="3851472"/>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二等辺三角形 113">
              <a:extLst>
                <a:ext uri="{FF2B5EF4-FFF2-40B4-BE49-F238E27FC236}">
                  <a16:creationId xmlns:a16="http://schemas.microsoft.com/office/drawing/2014/main" id="{10C8030B-5A5A-C5D1-7CC5-E99C20E7166F}"/>
                </a:ext>
              </a:extLst>
            </p:cNvPr>
            <p:cNvSpPr/>
            <p:nvPr/>
          </p:nvSpPr>
          <p:spPr>
            <a:xfrm>
              <a:off x="2254585" y="537251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二等辺三角形 114">
              <a:extLst>
                <a:ext uri="{FF2B5EF4-FFF2-40B4-BE49-F238E27FC236}">
                  <a16:creationId xmlns:a16="http://schemas.microsoft.com/office/drawing/2014/main" id="{101ECE27-EF63-05CB-941C-5FC96C5159FF}"/>
                </a:ext>
              </a:extLst>
            </p:cNvPr>
            <p:cNvSpPr/>
            <p:nvPr/>
          </p:nvSpPr>
          <p:spPr>
            <a:xfrm>
              <a:off x="1899477" y="491797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二等辺三角形 115">
              <a:extLst>
                <a:ext uri="{FF2B5EF4-FFF2-40B4-BE49-F238E27FC236}">
                  <a16:creationId xmlns:a16="http://schemas.microsoft.com/office/drawing/2014/main" id="{76F85736-B7C1-712E-1C4D-42D10F63D4F8}"/>
                </a:ext>
              </a:extLst>
            </p:cNvPr>
            <p:cNvSpPr/>
            <p:nvPr/>
          </p:nvSpPr>
          <p:spPr>
            <a:xfrm>
              <a:off x="2812181" y="546552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二等辺三角形 116">
              <a:extLst>
                <a:ext uri="{FF2B5EF4-FFF2-40B4-BE49-F238E27FC236}">
                  <a16:creationId xmlns:a16="http://schemas.microsoft.com/office/drawing/2014/main" id="{F18D8159-DD36-7A62-8FFC-8F5233710F88}"/>
                </a:ext>
              </a:extLst>
            </p:cNvPr>
            <p:cNvSpPr/>
            <p:nvPr/>
          </p:nvSpPr>
          <p:spPr>
            <a:xfrm>
              <a:off x="2883205" y="500389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二等辺三角形 117">
              <a:extLst>
                <a:ext uri="{FF2B5EF4-FFF2-40B4-BE49-F238E27FC236}">
                  <a16:creationId xmlns:a16="http://schemas.microsoft.com/office/drawing/2014/main" id="{A391E65A-42EE-18A3-9768-D02ACAE104F7}"/>
                </a:ext>
              </a:extLst>
            </p:cNvPr>
            <p:cNvSpPr/>
            <p:nvPr/>
          </p:nvSpPr>
          <p:spPr>
            <a:xfrm>
              <a:off x="2509078" y="449066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二等辺三角形 118">
              <a:extLst>
                <a:ext uri="{FF2B5EF4-FFF2-40B4-BE49-F238E27FC236}">
                  <a16:creationId xmlns:a16="http://schemas.microsoft.com/office/drawing/2014/main" id="{EA8AFD72-4A3D-615A-EFCB-1F905B85B211}"/>
                </a:ext>
              </a:extLst>
            </p:cNvPr>
            <p:cNvSpPr/>
            <p:nvPr/>
          </p:nvSpPr>
          <p:spPr>
            <a:xfrm>
              <a:off x="2026130" y="430601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二等辺三角形 119">
              <a:extLst>
                <a:ext uri="{FF2B5EF4-FFF2-40B4-BE49-F238E27FC236}">
                  <a16:creationId xmlns:a16="http://schemas.microsoft.com/office/drawing/2014/main" id="{3D230C5A-0F20-BA9A-DA41-D1BA94B5D72D}"/>
                </a:ext>
              </a:extLst>
            </p:cNvPr>
            <p:cNvSpPr/>
            <p:nvPr/>
          </p:nvSpPr>
          <p:spPr>
            <a:xfrm>
              <a:off x="2959429" y="422906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2" name="二等辺三角形 120">
              <a:extLst>
                <a:ext uri="{FF2B5EF4-FFF2-40B4-BE49-F238E27FC236}">
                  <a16:creationId xmlns:a16="http://schemas.microsoft.com/office/drawing/2014/main" id="{7560F849-962D-7361-30E3-90E37790E87A}"/>
                </a:ext>
              </a:extLst>
            </p:cNvPr>
            <p:cNvSpPr/>
            <p:nvPr/>
          </p:nvSpPr>
          <p:spPr>
            <a:xfrm>
              <a:off x="1682757" y="5116973"/>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 name="二等辺三角形 121">
              <a:extLst>
                <a:ext uri="{FF2B5EF4-FFF2-40B4-BE49-F238E27FC236}">
                  <a16:creationId xmlns:a16="http://schemas.microsoft.com/office/drawing/2014/main" id="{C69B9744-1CEE-A0F5-B50F-583B83DD99C5}"/>
                </a:ext>
              </a:extLst>
            </p:cNvPr>
            <p:cNvSpPr/>
            <p:nvPr/>
          </p:nvSpPr>
          <p:spPr>
            <a:xfrm>
              <a:off x="2039603" y="5512954"/>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4" name="二等辺三角形 122">
              <a:extLst>
                <a:ext uri="{FF2B5EF4-FFF2-40B4-BE49-F238E27FC236}">
                  <a16:creationId xmlns:a16="http://schemas.microsoft.com/office/drawing/2014/main" id="{4B228990-EE69-2FA9-EE94-247BEE3EB276}"/>
                </a:ext>
              </a:extLst>
            </p:cNvPr>
            <p:cNvSpPr/>
            <p:nvPr/>
          </p:nvSpPr>
          <p:spPr>
            <a:xfrm>
              <a:off x="1782708" y="541526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5" name="二等辺三角形 123">
              <a:extLst>
                <a:ext uri="{FF2B5EF4-FFF2-40B4-BE49-F238E27FC236}">
                  <a16:creationId xmlns:a16="http://schemas.microsoft.com/office/drawing/2014/main" id="{827D8856-08A8-4E45-273A-35D7D0D57A09}"/>
                </a:ext>
              </a:extLst>
            </p:cNvPr>
            <p:cNvSpPr/>
            <p:nvPr/>
          </p:nvSpPr>
          <p:spPr>
            <a:xfrm>
              <a:off x="1346693" y="33495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6" name="二等辺三角形 124">
              <a:extLst>
                <a:ext uri="{FF2B5EF4-FFF2-40B4-BE49-F238E27FC236}">
                  <a16:creationId xmlns:a16="http://schemas.microsoft.com/office/drawing/2014/main" id="{E72FF53F-4EB0-BE57-1CBA-C88023849084}"/>
                </a:ext>
              </a:extLst>
            </p:cNvPr>
            <p:cNvSpPr/>
            <p:nvPr/>
          </p:nvSpPr>
          <p:spPr>
            <a:xfrm>
              <a:off x="1731394" y="376979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7" name="二等辺三角形 125">
              <a:extLst>
                <a:ext uri="{FF2B5EF4-FFF2-40B4-BE49-F238E27FC236}">
                  <a16:creationId xmlns:a16="http://schemas.microsoft.com/office/drawing/2014/main" id="{0E0104E9-8DFE-6E0C-930C-836E25C6CE0E}"/>
                </a:ext>
              </a:extLst>
            </p:cNvPr>
            <p:cNvSpPr/>
            <p:nvPr/>
          </p:nvSpPr>
          <p:spPr>
            <a:xfrm>
              <a:off x="1319469" y="408939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8" name="二等辺三角形 126">
              <a:extLst>
                <a:ext uri="{FF2B5EF4-FFF2-40B4-BE49-F238E27FC236}">
                  <a16:creationId xmlns:a16="http://schemas.microsoft.com/office/drawing/2014/main" id="{B870BE4B-91FD-A956-8CA8-17B35FACB621}"/>
                </a:ext>
              </a:extLst>
            </p:cNvPr>
            <p:cNvSpPr/>
            <p:nvPr/>
          </p:nvSpPr>
          <p:spPr>
            <a:xfrm>
              <a:off x="1021178" y="3677471"/>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9" name="二等辺三角形 127">
              <a:extLst>
                <a:ext uri="{FF2B5EF4-FFF2-40B4-BE49-F238E27FC236}">
                  <a16:creationId xmlns:a16="http://schemas.microsoft.com/office/drawing/2014/main" id="{C9539A46-AD70-AAF5-69CA-C5BDCC3347DA}"/>
                </a:ext>
              </a:extLst>
            </p:cNvPr>
            <p:cNvSpPr/>
            <p:nvPr/>
          </p:nvSpPr>
          <p:spPr>
            <a:xfrm>
              <a:off x="1468613" y="3762696"/>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0" name="二等辺三角形 128">
              <a:extLst>
                <a:ext uri="{FF2B5EF4-FFF2-40B4-BE49-F238E27FC236}">
                  <a16:creationId xmlns:a16="http://schemas.microsoft.com/office/drawing/2014/main" id="{DED64168-271C-F5BE-C291-BCBA3B9ADAA7}"/>
                </a:ext>
              </a:extLst>
            </p:cNvPr>
            <p:cNvSpPr/>
            <p:nvPr/>
          </p:nvSpPr>
          <p:spPr>
            <a:xfrm>
              <a:off x="1468613" y="281100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1" name="二等辺三角形 129">
              <a:extLst>
                <a:ext uri="{FF2B5EF4-FFF2-40B4-BE49-F238E27FC236}">
                  <a16:creationId xmlns:a16="http://schemas.microsoft.com/office/drawing/2014/main" id="{1B8AE6EB-E08B-B3BE-005E-DBA97B1B3BC2}"/>
                </a:ext>
              </a:extLst>
            </p:cNvPr>
            <p:cNvSpPr/>
            <p:nvPr/>
          </p:nvSpPr>
          <p:spPr>
            <a:xfrm>
              <a:off x="1802414" y="31448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2" name="二等辺三角形 130">
              <a:extLst>
                <a:ext uri="{FF2B5EF4-FFF2-40B4-BE49-F238E27FC236}">
                  <a16:creationId xmlns:a16="http://schemas.microsoft.com/office/drawing/2014/main" id="{8AC1F756-3C43-A840-63A8-085A14A74583}"/>
                </a:ext>
              </a:extLst>
            </p:cNvPr>
            <p:cNvSpPr/>
            <p:nvPr/>
          </p:nvSpPr>
          <p:spPr>
            <a:xfrm>
              <a:off x="1852130" y="28607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3" name="二等辺三角形 131">
              <a:extLst>
                <a:ext uri="{FF2B5EF4-FFF2-40B4-BE49-F238E27FC236}">
                  <a16:creationId xmlns:a16="http://schemas.microsoft.com/office/drawing/2014/main" id="{EB87AF0C-6E00-393F-05F7-78B8B134E767}"/>
                </a:ext>
              </a:extLst>
            </p:cNvPr>
            <p:cNvSpPr/>
            <p:nvPr/>
          </p:nvSpPr>
          <p:spPr>
            <a:xfrm>
              <a:off x="1305262" y="3031175"/>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4" name="二等辺三角形 132">
              <a:extLst>
                <a:ext uri="{FF2B5EF4-FFF2-40B4-BE49-F238E27FC236}">
                  <a16:creationId xmlns:a16="http://schemas.microsoft.com/office/drawing/2014/main" id="{DE990D15-0EE5-DC94-C8FD-4F4068EEFDC3}"/>
                </a:ext>
              </a:extLst>
            </p:cNvPr>
            <p:cNvSpPr/>
            <p:nvPr/>
          </p:nvSpPr>
          <p:spPr>
            <a:xfrm>
              <a:off x="2543482" y="491374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5" name="二等辺三角形 133">
              <a:extLst>
                <a:ext uri="{FF2B5EF4-FFF2-40B4-BE49-F238E27FC236}">
                  <a16:creationId xmlns:a16="http://schemas.microsoft.com/office/drawing/2014/main" id="{0213950B-5903-EB7E-E893-4D4ED73EA677}"/>
                </a:ext>
              </a:extLst>
            </p:cNvPr>
            <p:cNvSpPr/>
            <p:nvPr/>
          </p:nvSpPr>
          <p:spPr>
            <a:xfrm>
              <a:off x="2564789" y="553063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6" name="二等辺三角形 134">
              <a:extLst>
                <a:ext uri="{FF2B5EF4-FFF2-40B4-BE49-F238E27FC236}">
                  <a16:creationId xmlns:a16="http://schemas.microsoft.com/office/drawing/2014/main" id="{B1E24C2D-9586-15FD-AF11-265D2DB45280}"/>
                </a:ext>
              </a:extLst>
            </p:cNvPr>
            <p:cNvSpPr/>
            <p:nvPr/>
          </p:nvSpPr>
          <p:spPr>
            <a:xfrm>
              <a:off x="2071111" y="4599567"/>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7" name="二等辺三角形 135">
              <a:extLst>
                <a:ext uri="{FF2B5EF4-FFF2-40B4-BE49-F238E27FC236}">
                  <a16:creationId xmlns:a16="http://schemas.microsoft.com/office/drawing/2014/main" id="{8DF54627-306A-0897-7AAE-9F0E4F978461}"/>
                </a:ext>
              </a:extLst>
            </p:cNvPr>
            <p:cNvSpPr/>
            <p:nvPr/>
          </p:nvSpPr>
          <p:spPr>
            <a:xfrm>
              <a:off x="2092417" y="521035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8" name="二等辺三角形 136">
              <a:extLst>
                <a:ext uri="{FF2B5EF4-FFF2-40B4-BE49-F238E27FC236}">
                  <a16:creationId xmlns:a16="http://schemas.microsoft.com/office/drawing/2014/main" id="{85D9D566-20A0-DA9D-9A16-C9A018926ED8}"/>
                </a:ext>
              </a:extLst>
            </p:cNvPr>
            <p:cNvSpPr/>
            <p:nvPr/>
          </p:nvSpPr>
          <p:spPr>
            <a:xfrm>
              <a:off x="2934101" y="521813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9" name="二等辺三角形 137">
              <a:extLst>
                <a:ext uri="{FF2B5EF4-FFF2-40B4-BE49-F238E27FC236}">
                  <a16:creationId xmlns:a16="http://schemas.microsoft.com/office/drawing/2014/main" id="{1380BB02-4C02-1175-F1AB-877B2E02D4ED}"/>
                </a:ext>
              </a:extLst>
            </p:cNvPr>
            <p:cNvSpPr/>
            <p:nvPr/>
          </p:nvSpPr>
          <p:spPr>
            <a:xfrm>
              <a:off x="3440642" y="322766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0" name="二等辺三角形 138">
              <a:extLst>
                <a:ext uri="{FF2B5EF4-FFF2-40B4-BE49-F238E27FC236}">
                  <a16:creationId xmlns:a16="http://schemas.microsoft.com/office/drawing/2014/main" id="{E121886F-51D4-4BF6-3149-DB009CC7CAED}"/>
                </a:ext>
              </a:extLst>
            </p:cNvPr>
            <p:cNvSpPr/>
            <p:nvPr/>
          </p:nvSpPr>
          <p:spPr>
            <a:xfrm>
              <a:off x="3142348" y="290807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1" name="二等辺三角形 139">
              <a:extLst>
                <a:ext uri="{FF2B5EF4-FFF2-40B4-BE49-F238E27FC236}">
                  <a16:creationId xmlns:a16="http://schemas.microsoft.com/office/drawing/2014/main" id="{3EDDDC54-B745-9D76-87FC-95F2A820C4FB}"/>
                </a:ext>
              </a:extLst>
            </p:cNvPr>
            <p:cNvSpPr/>
            <p:nvPr/>
          </p:nvSpPr>
          <p:spPr>
            <a:xfrm>
              <a:off x="3250618" y="387396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2" name="二等辺三角形 140">
              <a:extLst>
                <a:ext uri="{FF2B5EF4-FFF2-40B4-BE49-F238E27FC236}">
                  <a16:creationId xmlns:a16="http://schemas.microsoft.com/office/drawing/2014/main" id="{B5B3F24E-F871-D8DD-704C-580782F3332F}"/>
                </a:ext>
              </a:extLst>
            </p:cNvPr>
            <p:cNvSpPr/>
            <p:nvPr/>
          </p:nvSpPr>
          <p:spPr>
            <a:xfrm>
              <a:off x="2588383" y="3256078"/>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3" name="直線矢印コネクタ 532">
              <a:extLst>
                <a:ext uri="{FF2B5EF4-FFF2-40B4-BE49-F238E27FC236}">
                  <a16:creationId xmlns:a16="http://schemas.microsoft.com/office/drawing/2014/main" id="{3615440F-9CD8-2F1B-B217-109BB3C8AF0A}"/>
                </a:ext>
              </a:extLst>
            </p:cNvPr>
            <p:cNvCxnSpPr>
              <a:cxnSpLocks/>
              <a:stCxn id="31" idx="4"/>
              <a:endCxn id="537" idx="3"/>
            </p:cNvCxnSpPr>
            <p:nvPr/>
          </p:nvCxnSpPr>
          <p:spPr>
            <a:xfrm flipH="1" flipV="1">
              <a:off x="2356832" y="5080860"/>
              <a:ext cx="22610" cy="684301"/>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4" name="フローチャート: 結合子 533">
              <a:extLst>
                <a:ext uri="{FF2B5EF4-FFF2-40B4-BE49-F238E27FC236}">
                  <a16:creationId xmlns:a16="http://schemas.microsoft.com/office/drawing/2014/main" id="{C9653ED2-9F05-9577-35DF-2B11950F2FC1}"/>
                </a:ext>
              </a:extLst>
            </p:cNvPr>
            <p:cNvSpPr/>
            <p:nvPr/>
          </p:nvSpPr>
          <p:spPr>
            <a:xfrm rot="19638833">
              <a:off x="1612403" y="3402273"/>
              <a:ext cx="252000" cy="252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535" name="直線矢印コネクタ 534">
              <a:extLst>
                <a:ext uri="{FF2B5EF4-FFF2-40B4-BE49-F238E27FC236}">
                  <a16:creationId xmlns:a16="http://schemas.microsoft.com/office/drawing/2014/main" id="{E45E00BF-7852-BCA8-C2E6-6285AE29BD6C}"/>
                </a:ext>
              </a:extLst>
            </p:cNvPr>
            <p:cNvCxnSpPr>
              <a:cxnSpLocks/>
              <a:stCxn id="534" idx="0"/>
            </p:cNvCxnSpPr>
            <p:nvPr/>
          </p:nvCxnSpPr>
          <p:spPr>
            <a:xfrm flipH="1" flipV="1">
              <a:off x="1367023" y="2873018"/>
              <a:ext cx="303335" cy="549208"/>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6" name="フローチャート: 結合子 535">
              <a:extLst>
                <a:ext uri="{FF2B5EF4-FFF2-40B4-BE49-F238E27FC236}">
                  <a16:creationId xmlns:a16="http://schemas.microsoft.com/office/drawing/2014/main" id="{C7F31629-2A64-EEA4-DA74-D060F18152E6}"/>
                </a:ext>
              </a:extLst>
            </p:cNvPr>
            <p:cNvSpPr/>
            <p:nvPr/>
          </p:nvSpPr>
          <p:spPr>
            <a:xfrm rot="19638833">
              <a:off x="3041204" y="3433347"/>
              <a:ext cx="252000" cy="252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537" name="フローチャート: 結合子 536">
              <a:extLst>
                <a:ext uri="{FF2B5EF4-FFF2-40B4-BE49-F238E27FC236}">
                  <a16:creationId xmlns:a16="http://schemas.microsoft.com/office/drawing/2014/main" id="{7552DD87-C976-67F9-3765-339197B17C12}"/>
                </a:ext>
              </a:extLst>
            </p:cNvPr>
            <p:cNvSpPr/>
            <p:nvPr/>
          </p:nvSpPr>
          <p:spPr>
            <a:xfrm rot="19638833">
              <a:off x="2257704" y="4831759"/>
              <a:ext cx="252000" cy="252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538" name="二等辺三角形 129">
              <a:extLst>
                <a:ext uri="{FF2B5EF4-FFF2-40B4-BE49-F238E27FC236}">
                  <a16:creationId xmlns:a16="http://schemas.microsoft.com/office/drawing/2014/main" id="{EE4C2179-8671-A66B-1FB9-8DD86F6AB2A7}"/>
                </a:ext>
              </a:extLst>
            </p:cNvPr>
            <p:cNvSpPr/>
            <p:nvPr/>
          </p:nvSpPr>
          <p:spPr>
            <a:xfrm>
              <a:off x="1954814" y="32972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9" name="二等辺三角形 130">
              <a:extLst>
                <a:ext uri="{FF2B5EF4-FFF2-40B4-BE49-F238E27FC236}">
                  <a16:creationId xmlns:a16="http://schemas.microsoft.com/office/drawing/2014/main" id="{CC8ECF2D-AD6A-E386-475F-E39E64DB1D17}"/>
                </a:ext>
              </a:extLst>
            </p:cNvPr>
            <p:cNvSpPr/>
            <p:nvPr/>
          </p:nvSpPr>
          <p:spPr>
            <a:xfrm>
              <a:off x="2004530" y="30131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0" name="二等辺三角形 123">
              <a:extLst>
                <a:ext uri="{FF2B5EF4-FFF2-40B4-BE49-F238E27FC236}">
                  <a16:creationId xmlns:a16="http://schemas.microsoft.com/office/drawing/2014/main" id="{25500768-8451-B857-E11A-7577856C2098}"/>
                </a:ext>
              </a:extLst>
            </p:cNvPr>
            <p:cNvSpPr/>
            <p:nvPr/>
          </p:nvSpPr>
          <p:spPr>
            <a:xfrm>
              <a:off x="1499093" y="35019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1" name="二等辺三角形 123">
              <a:extLst>
                <a:ext uri="{FF2B5EF4-FFF2-40B4-BE49-F238E27FC236}">
                  <a16:creationId xmlns:a16="http://schemas.microsoft.com/office/drawing/2014/main" id="{44A28C2F-9C83-6005-41D0-C5FAF1E2A908}"/>
                </a:ext>
              </a:extLst>
            </p:cNvPr>
            <p:cNvSpPr/>
            <p:nvPr/>
          </p:nvSpPr>
          <p:spPr>
            <a:xfrm>
              <a:off x="1651493" y="34433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2" name="二等辺三角形 127">
              <a:extLst>
                <a:ext uri="{FF2B5EF4-FFF2-40B4-BE49-F238E27FC236}">
                  <a16:creationId xmlns:a16="http://schemas.microsoft.com/office/drawing/2014/main" id="{A03D8FCC-5B23-8608-A2BC-B618A71F5926}"/>
                </a:ext>
              </a:extLst>
            </p:cNvPr>
            <p:cNvSpPr/>
            <p:nvPr/>
          </p:nvSpPr>
          <p:spPr>
            <a:xfrm>
              <a:off x="1621013" y="40356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3" name="二等辺三角形 102">
              <a:extLst>
                <a:ext uri="{FF2B5EF4-FFF2-40B4-BE49-F238E27FC236}">
                  <a16:creationId xmlns:a16="http://schemas.microsoft.com/office/drawing/2014/main" id="{A59D1BD7-0767-9F61-5352-98BD5A740685}"/>
                </a:ext>
              </a:extLst>
            </p:cNvPr>
            <p:cNvSpPr/>
            <p:nvPr/>
          </p:nvSpPr>
          <p:spPr>
            <a:xfrm>
              <a:off x="2235211" y="3837445"/>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4" name="二等辺三角形 130">
              <a:extLst>
                <a:ext uri="{FF2B5EF4-FFF2-40B4-BE49-F238E27FC236}">
                  <a16:creationId xmlns:a16="http://schemas.microsoft.com/office/drawing/2014/main" id="{23E458B0-773B-74A2-48BF-028D6399C4B7}"/>
                </a:ext>
              </a:extLst>
            </p:cNvPr>
            <p:cNvSpPr/>
            <p:nvPr/>
          </p:nvSpPr>
          <p:spPr>
            <a:xfrm>
              <a:off x="2156930" y="31655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5" name="二等辺三角形 130">
              <a:extLst>
                <a:ext uri="{FF2B5EF4-FFF2-40B4-BE49-F238E27FC236}">
                  <a16:creationId xmlns:a16="http://schemas.microsoft.com/office/drawing/2014/main" id="{0D51C470-5544-E5AF-2D32-7162F1FB00D5}"/>
                </a:ext>
              </a:extLst>
            </p:cNvPr>
            <p:cNvSpPr/>
            <p:nvPr/>
          </p:nvSpPr>
          <p:spPr>
            <a:xfrm>
              <a:off x="2309330" y="3579177"/>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6" name="二等辺三角形 112">
              <a:extLst>
                <a:ext uri="{FF2B5EF4-FFF2-40B4-BE49-F238E27FC236}">
                  <a16:creationId xmlns:a16="http://schemas.microsoft.com/office/drawing/2014/main" id="{9D7B74C8-6920-D733-8156-EEA6B53C5B5D}"/>
                </a:ext>
              </a:extLst>
            </p:cNvPr>
            <p:cNvSpPr/>
            <p:nvPr/>
          </p:nvSpPr>
          <p:spPr>
            <a:xfrm>
              <a:off x="2427212" y="4003871"/>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7" name="二等辺三角形 90">
              <a:extLst>
                <a:ext uri="{FF2B5EF4-FFF2-40B4-BE49-F238E27FC236}">
                  <a16:creationId xmlns:a16="http://schemas.microsoft.com/office/drawing/2014/main" id="{CE3760DE-991E-E144-32BC-16D74AC644B8}"/>
                </a:ext>
              </a:extLst>
            </p:cNvPr>
            <p:cNvSpPr/>
            <p:nvPr/>
          </p:nvSpPr>
          <p:spPr>
            <a:xfrm>
              <a:off x="2341350" y="2632318"/>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8" name="二等辺三角形 90">
              <a:extLst>
                <a:ext uri="{FF2B5EF4-FFF2-40B4-BE49-F238E27FC236}">
                  <a16:creationId xmlns:a16="http://schemas.microsoft.com/office/drawing/2014/main" id="{61296C9C-39E8-D54C-90B2-1C10F76B57F7}"/>
                </a:ext>
              </a:extLst>
            </p:cNvPr>
            <p:cNvSpPr/>
            <p:nvPr/>
          </p:nvSpPr>
          <p:spPr>
            <a:xfrm>
              <a:off x="875983" y="2704332"/>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64456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a:t>提案手法</a:t>
            </a:r>
            <a:r>
              <a:rPr lang="en-US" altLang="ja-JP" dirty="0"/>
              <a:t> (HCA+)</a:t>
            </a:r>
            <a:endParaRPr kumimoji="1" lang="ja-JP" altLang="en-US" dirty="0"/>
          </a:p>
        </p:txBody>
      </p:sp>
      <p:sp>
        <p:nvSpPr>
          <p:cNvPr id="5" name="スライド番号プレースホルダー 4"/>
          <p:cNvSpPr>
            <a:spLocks noGrp="1"/>
          </p:cNvSpPr>
          <p:nvPr>
            <p:ph type="sldNum" sz="quarter" idx="12"/>
          </p:nvPr>
        </p:nvSpPr>
        <p:spPr/>
        <p:txBody>
          <a:bodyPr/>
          <a:lstStyle/>
          <a:p>
            <a:fld id="{B5C67937-D10B-4F1B-BCB2-26B69D4AE1E2}" type="slidenum">
              <a:rPr kumimoji="1" lang="ja-JP" altLang="en-US" smtClean="0"/>
              <a:pPr/>
              <a:t>57</a:t>
            </a:fld>
            <a:endParaRPr kumimoji="1" lang="ja-JP" altLang="en-US" dirty="0"/>
          </a:p>
        </p:txBody>
      </p:sp>
      <p:sp>
        <p:nvSpPr>
          <p:cNvPr id="3" name="テキスト プレースホルダー 2">
            <a:extLst>
              <a:ext uri="{FF2B5EF4-FFF2-40B4-BE49-F238E27FC236}">
                <a16:creationId xmlns:a16="http://schemas.microsoft.com/office/drawing/2014/main" id="{DA6D26B7-DD42-44BE-A390-1CA60107594F}"/>
              </a:ext>
            </a:extLst>
          </p:cNvPr>
          <p:cNvSpPr>
            <a:spLocks noGrp="1"/>
          </p:cNvSpPr>
          <p:nvPr>
            <p:ph type="body" sz="quarter" idx="13"/>
          </p:nvPr>
        </p:nvSpPr>
        <p:spPr>
          <a:xfrm>
            <a:off x="101600" y="599356"/>
            <a:ext cx="12090400" cy="573087"/>
          </a:xfrm>
        </p:spPr>
        <p:txBody>
          <a:bodyPr/>
          <a:lstStyle/>
          <a:p>
            <a:r>
              <a:rPr lang="ja-JP" altLang="en-US" dirty="0"/>
              <a:t>階層化方法</a:t>
            </a:r>
            <a:endParaRPr lang="en-US" altLang="ja-JP" dirty="0"/>
          </a:p>
        </p:txBody>
      </p:sp>
      <p:sp>
        <p:nvSpPr>
          <p:cNvPr id="4" name="テキスト ボックス 3">
            <a:extLst>
              <a:ext uri="{FF2B5EF4-FFF2-40B4-BE49-F238E27FC236}">
                <a16:creationId xmlns:a16="http://schemas.microsoft.com/office/drawing/2014/main" id="{C5F7AA04-1D51-78CA-6756-918BE5C701E9}"/>
              </a:ext>
            </a:extLst>
          </p:cNvPr>
          <p:cNvSpPr txBox="1"/>
          <p:nvPr/>
        </p:nvSpPr>
        <p:spPr>
          <a:xfrm>
            <a:off x="1960326" y="6424220"/>
            <a:ext cx="1996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i="1" dirty="0">
                <a:solidFill>
                  <a:prstClr val="black"/>
                </a:solidFill>
                <a:latin typeface="Calibri"/>
                <a:ea typeface="ＭＳ Ｐゴシック" panose="020B0600070205080204" pitchFamily="50" charset="-128"/>
                <a:cs typeface="Times New Roman" panose="02020603050405020304" pitchFamily="18" charset="0"/>
              </a:rPr>
              <a:t>h</a:t>
            </a:r>
            <a:r>
              <a:rPr kumimoji="0" lang="ja-JP" altLang="en-US" sz="2400" dirty="0">
                <a:solidFill>
                  <a:prstClr val="black"/>
                </a:solidFill>
                <a:latin typeface="Calibri"/>
                <a:ea typeface="ＭＳ Ｐゴシック" panose="020B0600070205080204" pitchFamily="50" charset="-128"/>
                <a:cs typeface="Times New Roman" panose="02020603050405020304" pitchFamily="18" charset="0"/>
              </a:rPr>
              <a:t>層目</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7" name="テキスト ボックス 6">
            <a:extLst>
              <a:ext uri="{FF2B5EF4-FFF2-40B4-BE49-F238E27FC236}">
                <a16:creationId xmlns:a16="http://schemas.microsoft.com/office/drawing/2014/main" id="{4684374F-130E-5ABF-93DF-E7D3791C6649}"/>
              </a:ext>
            </a:extLst>
          </p:cNvPr>
          <p:cNvSpPr txBox="1"/>
          <p:nvPr/>
        </p:nvSpPr>
        <p:spPr>
          <a:xfrm>
            <a:off x="6835093" y="6425954"/>
            <a:ext cx="19000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b="0" i="1"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h</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+1</a:t>
            </a:r>
            <a:r>
              <a:rPr kumimoji="0" lang="ja-JP" altLang="en-US" sz="2400">
                <a:solidFill>
                  <a:prstClr val="black"/>
                </a:solidFill>
                <a:latin typeface="Calibri"/>
                <a:ea typeface="ＭＳ Ｐゴシック" panose="020B0600070205080204" pitchFamily="50" charset="-128"/>
                <a:cs typeface="Times New Roman" panose="02020603050405020304" pitchFamily="18" charset="0"/>
              </a:rPr>
              <a:t>層目</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grpSp>
        <p:nvGrpSpPr>
          <p:cNvPr id="8" name="グループ化 7">
            <a:extLst>
              <a:ext uri="{FF2B5EF4-FFF2-40B4-BE49-F238E27FC236}">
                <a16:creationId xmlns:a16="http://schemas.microsoft.com/office/drawing/2014/main" id="{E61A6525-3263-FF7C-E754-7792FE9CABB8}"/>
              </a:ext>
            </a:extLst>
          </p:cNvPr>
          <p:cNvGrpSpPr/>
          <p:nvPr/>
        </p:nvGrpSpPr>
        <p:grpSpPr>
          <a:xfrm>
            <a:off x="9797256" y="5205863"/>
            <a:ext cx="2961752" cy="923330"/>
            <a:chOff x="4274401" y="4603216"/>
            <a:chExt cx="3328106" cy="923330"/>
          </a:xfrm>
        </p:grpSpPr>
        <p:sp>
          <p:nvSpPr>
            <p:cNvPr id="9" name="テキスト ボックス 8">
              <a:extLst>
                <a:ext uri="{FF2B5EF4-FFF2-40B4-BE49-F238E27FC236}">
                  <a16:creationId xmlns:a16="http://schemas.microsoft.com/office/drawing/2014/main" id="{9E4A16D2-B64A-5E17-65C2-910116358F03}"/>
                </a:ext>
              </a:extLst>
            </p:cNvPr>
            <p:cNvSpPr txBox="1"/>
            <p:nvPr/>
          </p:nvSpPr>
          <p:spPr>
            <a:xfrm>
              <a:off x="4384600" y="4603216"/>
              <a:ext cx="321790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Input 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Node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a:t>
              </a:r>
              <a:r>
                <a:rPr kumimoji="0" lang="en-US" altLang="ja-JP" kern="0" dirty="0">
                  <a:solidFill>
                    <a:prstClr val="black"/>
                  </a:solidFill>
                  <a:latin typeface="Calibri"/>
                  <a:ea typeface="ＭＳ Ｐゴシック" panose="020B0600070205080204" pitchFamily="50" charset="-128"/>
                </a:rPr>
                <a:t>CIM</a:t>
              </a:r>
              <a:r>
                <a:rPr kumimoji="0" lang="ja-JP" altLang="en-US" kern="0" dirty="0">
                  <a:solidFill>
                    <a:prstClr val="black"/>
                  </a:solidFill>
                  <a:latin typeface="Calibri"/>
                  <a:ea typeface="ＭＳ Ｐゴシック" panose="020B0600070205080204" pitchFamily="50" charset="-128"/>
                </a:rPr>
                <a:t>のしきい値</a:t>
              </a:r>
              <a:r>
                <a:rPr kumimoji="0" lang="en-US" altLang="ja-JP" i="1" kern="0" dirty="0">
                  <a:solidFill>
                    <a:prstClr val="black"/>
                  </a:solidFill>
                  <a:latin typeface="Times New Roman" panose="02020603050405020304" pitchFamily="18" charset="0"/>
                  <a:ea typeface="ＭＳ Ｐゴシック" panose="020B0600070205080204" pitchFamily="50" charset="-128"/>
                  <a:cs typeface="Times New Roman" panose="02020603050405020304" pitchFamily="18" charset="0"/>
                </a:rPr>
                <a:t>V</a:t>
              </a:r>
              <a:endParaRPr kumimoji="0" lang="en-US" altLang="ja-JP" b="0" i="1" u="none" strike="noStrike" kern="0" cap="none" spc="0" normalizeH="0" baseline="-2500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10" name="フローチャート: 結合子 9">
              <a:extLst>
                <a:ext uri="{FF2B5EF4-FFF2-40B4-BE49-F238E27FC236}">
                  <a16:creationId xmlns:a16="http://schemas.microsoft.com/office/drawing/2014/main" id="{3DF332B1-4626-C1BC-41A2-B82807A521B5}"/>
                </a:ext>
              </a:extLst>
            </p:cNvPr>
            <p:cNvSpPr/>
            <p:nvPr/>
          </p:nvSpPr>
          <p:spPr>
            <a:xfrm rot="19202705">
              <a:off x="4417583" y="4972673"/>
              <a:ext cx="202265" cy="180000"/>
            </a:xfrm>
            <a:prstGeom prst="flowChartConnector">
              <a:avLst/>
            </a:prstGeom>
            <a:solidFill>
              <a:sysClr val="windowText" lastClr="000000"/>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rPr>
                <a:t> </a:t>
              </a:r>
              <a:endParaRPr kumimoji="0" lang="ja-JP" altLang="en-US"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cxnSp>
          <p:nvCxnSpPr>
            <p:cNvPr id="12" name="直線矢印コネクタ 11">
              <a:extLst>
                <a:ext uri="{FF2B5EF4-FFF2-40B4-BE49-F238E27FC236}">
                  <a16:creationId xmlns:a16="http://schemas.microsoft.com/office/drawing/2014/main" id="{9C22EC93-97E9-65A9-5E7A-418C28596821}"/>
                </a:ext>
              </a:extLst>
            </p:cNvPr>
            <p:cNvCxnSpPr>
              <a:cxnSpLocks/>
            </p:cNvCxnSpPr>
            <p:nvPr/>
          </p:nvCxnSpPr>
          <p:spPr>
            <a:xfrm flipH="1">
              <a:off x="4274401" y="5374550"/>
              <a:ext cx="485436" cy="0"/>
            </a:xfrm>
            <a:prstGeom prst="straightConnector1">
              <a:avLst/>
            </a:prstGeom>
            <a:noFill/>
            <a:ln w="50800" cap="flat" cmpd="sng" algn="ctr">
              <a:solidFill>
                <a:srgbClr val="F9CD99"/>
              </a:solidFill>
              <a:prstDash val="sysDot"/>
              <a:headEnd type="triangle"/>
              <a:tailEnd type="triangle"/>
            </a:ln>
            <a:effectLst/>
          </p:spPr>
        </p:cxnSp>
        <p:sp>
          <p:nvSpPr>
            <p:cNvPr id="13" name="二等辺三角形 30">
              <a:extLst>
                <a:ext uri="{FF2B5EF4-FFF2-40B4-BE49-F238E27FC236}">
                  <a16:creationId xmlns:a16="http://schemas.microsoft.com/office/drawing/2014/main" id="{2F1E007F-7D29-0C35-BE57-6A4112C4CABD}"/>
                </a:ext>
              </a:extLst>
            </p:cNvPr>
            <p:cNvSpPr/>
            <p:nvPr/>
          </p:nvSpPr>
          <p:spPr>
            <a:xfrm>
              <a:off x="4414077" y="4685893"/>
              <a:ext cx="202265" cy="180000"/>
            </a:xfrm>
            <a:prstGeom prst="triangle">
              <a:avLst/>
            </a:prstGeom>
            <a:solidFill>
              <a:schemeClr val="bg1">
                <a:lumMod val="75000"/>
              </a:schemeClr>
            </a:solidFill>
            <a:ln w="127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grpSp>
        <p:nvGrpSpPr>
          <p:cNvPr id="14" name="グループ化 13">
            <a:extLst>
              <a:ext uri="{FF2B5EF4-FFF2-40B4-BE49-F238E27FC236}">
                <a16:creationId xmlns:a16="http://schemas.microsoft.com/office/drawing/2014/main" id="{DB5BBF78-B3DC-05EF-CC42-E947FCE37CAF}"/>
              </a:ext>
            </a:extLst>
          </p:cNvPr>
          <p:cNvGrpSpPr/>
          <p:nvPr/>
        </p:nvGrpSpPr>
        <p:grpSpPr>
          <a:xfrm>
            <a:off x="1157983" y="2806192"/>
            <a:ext cx="3600000" cy="3600000"/>
            <a:chOff x="641147" y="2448385"/>
            <a:chExt cx="3600000" cy="3600000"/>
          </a:xfrm>
        </p:grpSpPr>
        <p:cxnSp>
          <p:nvCxnSpPr>
            <p:cNvPr id="15" name="直線矢印コネクタ 14">
              <a:extLst>
                <a:ext uri="{FF2B5EF4-FFF2-40B4-BE49-F238E27FC236}">
                  <a16:creationId xmlns:a16="http://schemas.microsoft.com/office/drawing/2014/main" id="{3563107E-CFB9-39C9-6249-60CEC57A2FAD}"/>
                </a:ext>
              </a:extLst>
            </p:cNvPr>
            <p:cNvCxnSpPr>
              <a:cxnSpLocks/>
              <a:stCxn id="458" idx="5"/>
              <a:endCxn id="19" idx="6"/>
            </p:cNvCxnSpPr>
            <p:nvPr/>
          </p:nvCxnSpPr>
          <p:spPr>
            <a:xfrm flipV="1">
              <a:off x="3290305" y="3538181"/>
              <a:ext cx="683208" cy="48038"/>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A96C3BC-8791-CBE1-E271-B5DAD0372B3D}"/>
                </a:ext>
              </a:extLst>
            </p:cNvPr>
            <p:cNvSpPr/>
            <p:nvPr/>
          </p:nvSpPr>
          <p:spPr>
            <a:xfrm>
              <a:off x="641147" y="2448385"/>
              <a:ext cx="3600000" cy="36000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90">
              <a:extLst>
                <a:ext uri="{FF2B5EF4-FFF2-40B4-BE49-F238E27FC236}">
                  <a16:creationId xmlns:a16="http://schemas.microsoft.com/office/drawing/2014/main" id="{2EC57B30-AAE0-F12D-1093-9B7096D3D5E4}"/>
                </a:ext>
              </a:extLst>
            </p:cNvPr>
            <p:cNvSpPr/>
            <p:nvPr/>
          </p:nvSpPr>
          <p:spPr>
            <a:xfrm>
              <a:off x="4047873" y="2741171"/>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91">
              <a:extLst>
                <a:ext uri="{FF2B5EF4-FFF2-40B4-BE49-F238E27FC236}">
                  <a16:creationId xmlns:a16="http://schemas.microsoft.com/office/drawing/2014/main" id="{978084B2-4451-C9A9-DBAB-094F3E81F6E9}"/>
                </a:ext>
              </a:extLst>
            </p:cNvPr>
            <p:cNvSpPr/>
            <p:nvPr/>
          </p:nvSpPr>
          <p:spPr>
            <a:xfrm>
              <a:off x="927555" y="2711326"/>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92">
              <a:extLst>
                <a:ext uri="{FF2B5EF4-FFF2-40B4-BE49-F238E27FC236}">
                  <a16:creationId xmlns:a16="http://schemas.microsoft.com/office/drawing/2014/main" id="{D97DB5AE-C891-272E-BD81-9BC090E37CF8}"/>
                </a:ext>
              </a:extLst>
            </p:cNvPr>
            <p:cNvSpPr/>
            <p:nvPr/>
          </p:nvSpPr>
          <p:spPr>
            <a:xfrm>
              <a:off x="2353513" y="2728181"/>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楕円 93">
              <a:extLst>
                <a:ext uri="{FF2B5EF4-FFF2-40B4-BE49-F238E27FC236}">
                  <a16:creationId xmlns:a16="http://schemas.microsoft.com/office/drawing/2014/main" id="{D3A82796-7744-F5DB-1626-66F7D7EB00DD}"/>
                </a:ext>
              </a:extLst>
            </p:cNvPr>
            <p:cNvSpPr/>
            <p:nvPr/>
          </p:nvSpPr>
          <p:spPr>
            <a:xfrm>
              <a:off x="1569442" y="4145161"/>
              <a:ext cx="1620000" cy="1620000"/>
            </a:xfrm>
            <a:prstGeom prst="ellipse">
              <a:avLst/>
            </a:prstGeom>
            <a:noFill/>
            <a:ln w="571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94">
              <a:extLst>
                <a:ext uri="{FF2B5EF4-FFF2-40B4-BE49-F238E27FC236}">
                  <a16:creationId xmlns:a16="http://schemas.microsoft.com/office/drawing/2014/main" id="{8312E4FC-13E5-2E7E-F0BD-2D5CCD9A22E9}"/>
                </a:ext>
              </a:extLst>
            </p:cNvPr>
            <p:cNvSpPr/>
            <p:nvPr/>
          </p:nvSpPr>
          <p:spPr>
            <a:xfrm>
              <a:off x="3928323" y="4738061"/>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95">
              <a:extLst>
                <a:ext uri="{FF2B5EF4-FFF2-40B4-BE49-F238E27FC236}">
                  <a16:creationId xmlns:a16="http://schemas.microsoft.com/office/drawing/2014/main" id="{14D076C1-4B01-A8E1-4EB2-F2FDA8560C12}"/>
                </a:ext>
              </a:extLst>
            </p:cNvPr>
            <p:cNvSpPr/>
            <p:nvPr/>
          </p:nvSpPr>
          <p:spPr>
            <a:xfrm>
              <a:off x="3452477" y="5675543"/>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96">
              <a:extLst>
                <a:ext uri="{FF2B5EF4-FFF2-40B4-BE49-F238E27FC236}">
                  <a16:creationId xmlns:a16="http://schemas.microsoft.com/office/drawing/2014/main" id="{C55E5E9F-2894-2118-F7F4-AD4D586BD0B6}"/>
                </a:ext>
              </a:extLst>
            </p:cNvPr>
            <p:cNvSpPr/>
            <p:nvPr/>
          </p:nvSpPr>
          <p:spPr>
            <a:xfrm>
              <a:off x="1087458" y="5469580"/>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97">
              <a:extLst>
                <a:ext uri="{FF2B5EF4-FFF2-40B4-BE49-F238E27FC236}">
                  <a16:creationId xmlns:a16="http://schemas.microsoft.com/office/drawing/2014/main" id="{D6E0E018-8912-8A6E-7C4E-07D050B99D13}"/>
                </a:ext>
              </a:extLst>
            </p:cNvPr>
            <p:cNvSpPr/>
            <p:nvPr/>
          </p:nvSpPr>
          <p:spPr>
            <a:xfrm>
              <a:off x="980926" y="4574710"/>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98">
              <a:extLst>
                <a:ext uri="{FF2B5EF4-FFF2-40B4-BE49-F238E27FC236}">
                  <a16:creationId xmlns:a16="http://schemas.microsoft.com/office/drawing/2014/main" id="{C963CA36-04E6-A2E5-A697-305ABBBE98C1}"/>
                </a:ext>
              </a:extLst>
            </p:cNvPr>
            <p:cNvSpPr/>
            <p:nvPr/>
          </p:nvSpPr>
          <p:spPr>
            <a:xfrm>
              <a:off x="2990837" y="467413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99">
              <a:extLst>
                <a:ext uri="{FF2B5EF4-FFF2-40B4-BE49-F238E27FC236}">
                  <a16:creationId xmlns:a16="http://schemas.microsoft.com/office/drawing/2014/main" id="{A15E4C1D-4068-15C5-14FA-39DCA70028B6}"/>
                </a:ext>
              </a:extLst>
            </p:cNvPr>
            <p:cNvSpPr/>
            <p:nvPr/>
          </p:nvSpPr>
          <p:spPr>
            <a:xfrm>
              <a:off x="1608177" y="468124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二等辺三角形 100">
              <a:extLst>
                <a:ext uri="{FF2B5EF4-FFF2-40B4-BE49-F238E27FC236}">
                  <a16:creationId xmlns:a16="http://schemas.microsoft.com/office/drawing/2014/main" id="{1C8395C8-5FB6-A952-450F-03569134BC2E}"/>
                </a:ext>
              </a:extLst>
            </p:cNvPr>
            <p:cNvSpPr/>
            <p:nvPr/>
          </p:nvSpPr>
          <p:spPr>
            <a:xfrm>
              <a:off x="2763568" y="3488078"/>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101">
              <a:extLst>
                <a:ext uri="{FF2B5EF4-FFF2-40B4-BE49-F238E27FC236}">
                  <a16:creationId xmlns:a16="http://schemas.microsoft.com/office/drawing/2014/main" id="{A27A4CEC-69ED-5CBD-CE41-EFC68E48DAFA}"/>
                </a:ext>
              </a:extLst>
            </p:cNvPr>
            <p:cNvSpPr/>
            <p:nvPr/>
          </p:nvSpPr>
          <p:spPr>
            <a:xfrm>
              <a:off x="1059417" y="308325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二等辺三角形 102">
              <a:extLst>
                <a:ext uri="{FF2B5EF4-FFF2-40B4-BE49-F238E27FC236}">
                  <a16:creationId xmlns:a16="http://schemas.microsoft.com/office/drawing/2014/main" id="{04A249FF-901D-6470-BEE7-35F309DB9438}"/>
                </a:ext>
              </a:extLst>
            </p:cNvPr>
            <p:cNvSpPr/>
            <p:nvPr/>
          </p:nvSpPr>
          <p:spPr>
            <a:xfrm>
              <a:off x="1982330" y="3594612"/>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103">
              <a:extLst>
                <a:ext uri="{FF2B5EF4-FFF2-40B4-BE49-F238E27FC236}">
                  <a16:creationId xmlns:a16="http://schemas.microsoft.com/office/drawing/2014/main" id="{E613FE3A-7D3F-23E1-3CA1-4AA10E395622}"/>
                </a:ext>
              </a:extLst>
            </p:cNvPr>
            <p:cNvSpPr/>
            <p:nvPr/>
          </p:nvSpPr>
          <p:spPr>
            <a:xfrm>
              <a:off x="2032048" y="4077556"/>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104">
              <a:extLst>
                <a:ext uri="{FF2B5EF4-FFF2-40B4-BE49-F238E27FC236}">
                  <a16:creationId xmlns:a16="http://schemas.microsoft.com/office/drawing/2014/main" id="{C9B8D943-7BA2-22D6-A5DA-0E56D4C32468}"/>
                </a:ext>
              </a:extLst>
            </p:cNvPr>
            <p:cNvSpPr/>
            <p:nvPr/>
          </p:nvSpPr>
          <p:spPr>
            <a:xfrm>
              <a:off x="2593486" y="29921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二等辺三角形 105">
              <a:extLst>
                <a:ext uri="{FF2B5EF4-FFF2-40B4-BE49-F238E27FC236}">
                  <a16:creationId xmlns:a16="http://schemas.microsoft.com/office/drawing/2014/main" id="{A33815CD-1A4C-8B4C-3B67-AD3B09337BCD}"/>
                </a:ext>
              </a:extLst>
            </p:cNvPr>
            <p:cNvSpPr/>
            <p:nvPr/>
          </p:nvSpPr>
          <p:spPr>
            <a:xfrm>
              <a:off x="2934366" y="28303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106">
              <a:extLst>
                <a:ext uri="{FF2B5EF4-FFF2-40B4-BE49-F238E27FC236}">
                  <a16:creationId xmlns:a16="http://schemas.microsoft.com/office/drawing/2014/main" id="{6FEC8F6F-02BC-759F-A01C-943EC6012645}"/>
                </a:ext>
              </a:extLst>
            </p:cNvPr>
            <p:cNvSpPr/>
            <p:nvPr/>
          </p:nvSpPr>
          <p:spPr>
            <a:xfrm>
              <a:off x="2999125" y="320517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107">
              <a:extLst>
                <a:ext uri="{FF2B5EF4-FFF2-40B4-BE49-F238E27FC236}">
                  <a16:creationId xmlns:a16="http://schemas.microsoft.com/office/drawing/2014/main" id="{82473FCB-5CE9-F4B7-DEF3-80759893A22F}"/>
                </a:ext>
              </a:extLst>
            </p:cNvPr>
            <p:cNvSpPr/>
            <p:nvPr/>
          </p:nvSpPr>
          <p:spPr>
            <a:xfrm>
              <a:off x="3370171" y="361710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108">
              <a:extLst>
                <a:ext uri="{FF2B5EF4-FFF2-40B4-BE49-F238E27FC236}">
                  <a16:creationId xmlns:a16="http://schemas.microsoft.com/office/drawing/2014/main" id="{56A61E40-6A04-00DB-6AB4-A52CA83398C4}"/>
                </a:ext>
              </a:extLst>
            </p:cNvPr>
            <p:cNvSpPr/>
            <p:nvPr/>
          </p:nvSpPr>
          <p:spPr>
            <a:xfrm>
              <a:off x="3183777" y="3340115"/>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二等辺三角形 109">
              <a:extLst>
                <a:ext uri="{FF2B5EF4-FFF2-40B4-BE49-F238E27FC236}">
                  <a16:creationId xmlns:a16="http://schemas.microsoft.com/office/drawing/2014/main" id="{579CA93B-FE8C-89ED-63CC-A499FC9105E5}"/>
                </a:ext>
              </a:extLst>
            </p:cNvPr>
            <p:cNvSpPr/>
            <p:nvPr/>
          </p:nvSpPr>
          <p:spPr>
            <a:xfrm>
              <a:off x="3382638" y="291398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110">
              <a:extLst>
                <a:ext uri="{FF2B5EF4-FFF2-40B4-BE49-F238E27FC236}">
                  <a16:creationId xmlns:a16="http://schemas.microsoft.com/office/drawing/2014/main" id="{5FB76E28-DC0B-D06E-E91A-F5F9D91C9811}"/>
                </a:ext>
              </a:extLst>
            </p:cNvPr>
            <p:cNvSpPr/>
            <p:nvPr/>
          </p:nvSpPr>
          <p:spPr>
            <a:xfrm>
              <a:off x="3716440" y="3297504"/>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二等辺三角形 111">
              <a:extLst>
                <a:ext uri="{FF2B5EF4-FFF2-40B4-BE49-F238E27FC236}">
                  <a16:creationId xmlns:a16="http://schemas.microsoft.com/office/drawing/2014/main" id="{F93D0B50-95B7-EAAD-8339-2F493172F370}"/>
                </a:ext>
              </a:extLst>
            </p:cNvPr>
            <p:cNvSpPr/>
            <p:nvPr/>
          </p:nvSpPr>
          <p:spPr>
            <a:xfrm>
              <a:off x="3391478" y="410714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二等辺三角形 112">
              <a:extLst>
                <a:ext uri="{FF2B5EF4-FFF2-40B4-BE49-F238E27FC236}">
                  <a16:creationId xmlns:a16="http://schemas.microsoft.com/office/drawing/2014/main" id="{289DCDA7-6B81-2319-3D3D-86618C25A44E}"/>
                </a:ext>
              </a:extLst>
            </p:cNvPr>
            <p:cNvSpPr/>
            <p:nvPr/>
          </p:nvSpPr>
          <p:spPr>
            <a:xfrm>
              <a:off x="2837510" y="3851472"/>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113">
              <a:extLst>
                <a:ext uri="{FF2B5EF4-FFF2-40B4-BE49-F238E27FC236}">
                  <a16:creationId xmlns:a16="http://schemas.microsoft.com/office/drawing/2014/main" id="{47A7591D-67B5-5043-E94F-8140C7F326D5}"/>
                </a:ext>
              </a:extLst>
            </p:cNvPr>
            <p:cNvSpPr/>
            <p:nvPr/>
          </p:nvSpPr>
          <p:spPr>
            <a:xfrm>
              <a:off x="2254585" y="537251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114">
              <a:extLst>
                <a:ext uri="{FF2B5EF4-FFF2-40B4-BE49-F238E27FC236}">
                  <a16:creationId xmlns:a16="http://schemas.microsoft.com/office/drawing/2014/main" id="{4B5DD4EF-46DB-8C45-8F4E-A0B1B2804F87}"/>
                </a:ext>
              </a:extLst>
            </p:cNvPr>
            <p:cNvSpPr/>
            <p:nvPr/>
          </p:nvSpPr>
          <p:spPr>
            <a:xfrm>
              <a:off x="1899477" y="491797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115">
              <a:extLst>
                <a:ext uri="{FF2B5EF4-FFF2-40B4-BE49-F238E27FC236}">
                  <a16:creationId xmlns:a16="http://schemas.microsoft.com/office/drawing/2014/main" id="{220647F8-E9AE-6396-58AE-1B0A2E3AEB0A}"/>
                </a:ext>
              </a:extLst>
            </p:cNvPr>
            <p:cNvSpPr/>
            <p:nvPr/>
          </p:nvSpPr>
          <p:spPr>
            <a:xfrm>
              <a:off x="2812181" y="546552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116">
              <a:extLst>
                <a:ext uri="{FF2B5EF4-FFF2-40B4-BE49-F238E27FC236}">
                  <a16:creationId xmlns:a16="http://schemas.microsoft.com/office/drawing/2014/main" id="{F2D2908B-D081-8A65-44D9-BFF43A09B8DE}"/>
                </a:ext>
              </a:extLst>
            </p:cNvPr>
            <p:cNvSpPr/>
            <p:nvPr/>
          </p:nvSpPr>
          <p:spPr>
            <a:xfrm>
              <a:off x="2883205" y="500389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117">
              <a:extLst>
                <a:ext uri="{FF2B5EF4-FFF2-40B4-BE49-F238E27FC236}">
                  <a16:creationId xmlns:a16="http://schemas.microsoft.com/office/drawing/2014/main" id="{EAB0F9AD-6A91-1AE8-E15A-FC5B57BFCF3D}"/>
                </a:ext>
              </a:extLst>
            </p:cNvPr>
            <p:cNvSpPr/>
            <p:nvPr/>
          </p:nvSpPr>
          <p:spPr>
            <a:xfrm>
              <a:off x="2509078" y="449066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二等辺三角形 118">
              <a:extLst>
                <a:ext uri="{FF2B5EF4-FFF2-40B4-BE49-F238E27FC236}">
                  <a16:creationId xmlns:a16="http://schemas.microsoft.com/office/drawing/2014/main" id="{0D076DD1-390E-E881-84AE-15B5D7537E68}"/>
                </a:ext>
              </a:extLst>
            </p:cNvPr>
            <p:cNvSpPr/>
            <p:nvPr/>
          </p:nvSpPr>
          <p:spPr>
            <a:xfrm>
              <a:off x="2026130" y="430601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119">
              <a:extLst>
                <a:ext uri="{FF2B5EF4-FFF2-40B4-BE49-F238E27FC236}">
                  <a16:creationId xmlns:a16="http://schemas.microsoft.com/office/drawing/2014/main" id="{017A0627-F17D-0237-68F1-241C715F255B}"/>
                </a:ext>
              </a:extLst>
            </p:cNvPr>
            <p:cNvSpPr/>
            <p:nvPr/>
          </p:nvSpPr>
          <p:spPr>
            <a:xfrm>
              <a:off x="2959429" y="422906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120">
              <a:extLst>
                <a:ext uri="{FF2B5EF4-FFF2-40B4-BE49-F238E27FC236}">
                  <a16:creationId xmlns:a16="http://schemas.microsoft.com/office/drawing/2014/main" id="{88BB65A8-B847-A44F-2A04-5BF6077F5677}"/>
                </a:ext>
              </a:extLst>
            </p:cNvPr>
            <p:cNvSpPr/>
            <p:nvPr/>
          </p:nvSpPr>
          <p:spPr>
            <a:xfrm>
              <a:off x="1682757" y="5116973"/>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121">
              <a:extLst>
                <a:ext uri="{FF2B5EF4-FFF2-40B4-BE49-F238E27FC236}">
                  <a16:creationId xmlns:a16="http://schemas.microsoft.com/office/drawing/2014/main" id="{7E65E2B6-5871-C571-3038-EB33557F9AAA}"/>
                </a:ext>
              </a:extLst>
            </p:cNvPr>
            <p:cNvSpPr/>
            <p:nvPr/>
          </p:nvSpPr>
          <p:spPr>
            <a:xfrm>
              <a:off x="2039603" y="5512954"/>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二等辺三角形 122">
              <a:extLst>
                <a:ext uri="{FF2B5EF4-FFF2-40B4-BE49-F238E27FC236}">
                  <a16:creationId xmlns:a16="http://schemas.microsoft.com/office/drawing/2014/main" id="{29FEE824-F98F-2C84-5FFC-5E6970FA172F}"/>
                </a:ext>
              </a:extLst>
            </p:cNvPr>
            <p:cNvSpPr/>
            <p:nvPr/>
          </p:nvSpPr>
          <p:spPr>
            <a:xfrm>
              <a:off x="1782708" y="541526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二等辺三角形 123">
              <a:extLst>
                <a:ext uri="{FF2B5EF4-FFF2-40B4-BE49-F238E27FC236}">
                  <a16:creationId xmlns:a16="http://schemas.microsoft.com/office/drawing/2014/main" id="{CF5D5504-252F-EAA2-7EA0-3005B4B67816}"/>
                </a:ext>
              </a:extLst>
            </p:cNvPr>
            <p:cNvSpPr/>
            <p:nvPr/>
          </p:nvSpPr>
          <p:spPr>
            <a:xfrm>
              <a:off x="1346693" y="33495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二等辺三角形 124">
              <a:extLst>
                <a:ext uri="{FF2B5EF4-FFF2-40B4-BE49-F238E27FC236}">
                  <a16:creationId xmlns:a16="http://schemas.microsoft.com/office/drawing/2014/main" id="{26CEE0A1-A81B-4D59-5513-01C74D3FA332}"/>
                </a:ext>
              </a:extLst>
            </p:cNvPr>
            <p:cNvSpPr/>
            <p:nvPr/>
          </p:nvSpPr>
          <p:spPr>
            <a:xfrm>
              <a:off x="1731394" y="376979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二等辺三角形 125">
              <a:extLst>
                <a:ext uri="{FF2B5EF4-FFF2-40B4-BE49-F238E27FC236}">
                  <a16:creationId xmlns:a16="http://schemas.microsoft.com/office/drawing/2014/main" id="{5C64504A-788D-529E-B423-BE56CFBF8AD0}"/>
                </a:ext>
              </a:extLst>
            </p:cNvPr>
            <p:cNvSpPr/>
            <p:nvPr/>
          </p:nvSpPr>
          <p:spPr>
            <a:xfrm>
              <a:off x="1319469" y="408939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二等辺三角形 126">
              <a:extLst>
                <a:ext uri="{FF2B5EF4-FFF2-40B4-BE49-F238E27FC236}">
                  <a16:creationId xmlns:a16="http://schemas.microsoft.com/office/drawing/2014/main" id="{859ECBDC-D619-30C6-9255-D7E37125270E}"/>
                </a:ext>
              </a:extLst>
            </p:cNvPr>
            <p:cNvSpPr/>
            <p:nvPr/>
          </p:nvSpPr>
          <p:spPr>
            <a:xfrm>
              <a:off x="1021178" y="3677471"/>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二等辺三角形 127">
              <a:extLst>
                <a:ext uri="{FF2B5EF4-FFF2-40B4-BE49-F238E27FC236}">
                  <a16:creationId xmlns:a16="http://schemas.microsoft.com/office/drawing/2014/main" id="{6E2D0F22-2BC1-1E31-EE61-1EBFDA412122}"/>
                </a:ext>
              </a:extLst>
            </p:cNvPr>
            <p:cNvSpPr/>
            <p:nvPr/>
          </p:nvSpPr>
          <p:spPr>
            <a:xfrm>
              <a:off x="1468613" y="3762696"/>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二等辺三角形 128">
              <a:extLst>
                <a:ext uri="{FF2B5EF4-FFF2-40B4-BE49-F238E27FC236}">
                  <a16:creationId xmlns:a16="http://schemas.microsoft.com/office/drawing/2014/main" id="{56D9F9B5-9815-CCC0-ED37-B4824D72E921}"/>
                </a:ext>
              </a:extLst>
            </p:cNvPr>
            <p:cNvSpPr/>
            <p:nvPr/>
          </p:nvSpPr>
          <p:spPr>
            <a:xfrm>
              <a:off x="1468613" y="281100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二等辺三角形 129">
              <a:extLst>
                <a:ext uri="{FF2B5EF4-FFF2-40B4-BE49-F238E27FC236}">
                  <a16:creationId xmlns:a16="http://schemas.microsoft.com/office/drawing/2014/main" id="{48885EEB-25A1-7463-DFFB-2C6701E1368C}"/>
                </a:ext>
              </a:extLst>
            </p:cNvPr>
            <p:cNvSpPr/>
            <p:nvPr/>
          </p:nvSpPr>
          <p:spPr>
            <a:xfrm>
              <a:off x="1802414" y="31448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二等辺三角形 130">
              <a:extLst>
                <a:ext uri="{FF2B5EF4-FFF2-40B4-BE49-F238E27FC236}">
                  <a16:creationId xmlns:a16="http://schemas.microsoft.com/office/drawing/2014/main" id="{533441FF-37CF-3C59-ECD4-EC9352C5FE2C}"/>
                </a:ext>
              </a:extLst>
            </p:cNvPr>
            <p:cNvSpPr/>
            <p:nvPr/>
          </p:nvSpPr>
          <p:spPr>
            <a:xfrm>
              <a:off x="1852130" y="28607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二等辺三角形 131">
              <a:extLst>
                <a:ext uri="{FF2B5EF4-FFF2-40B4-BE49-F238E27FC236}">
                  <a16:creationId xmlns:a16="http://schemas.microsoft.com/office/drawing/2014/main" id="{2A02350E-3A1F-A891-EB5E-C914DA936E99}"/>
                </a:ext>
              </a:extLst>
            </p:cNvPr>
            <p:cNvSpPr/>
            <p:nvPr/>
          </p:nvSpPr>
          <p:spPr>
            <a:xfrm>
              <a:off x="1305262" y="3031175"/>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二等辺三角形 132">
              <a:extLst>
                <a:ext uri="{FF2B5EF4-FFF2-40B4-BE49-F238E27FC236}">
                  <a16:creationId xmlns:a16="http://schemas.microsoft.com/office/drawing/2014/main" id="{D0BB98C7-64F0-1D38-D9F7-6150AAF584B5}"/>
                </a:ext>
              </a:extLst>
            </p:cNvPr>
            <p:cNvSpPr/>
            <p:nvPr/>
          </p:nvSpPr>
          <p:spPr>
            <a:xfrm>
              <a:off x="2543482" y="491374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二等辺三角形 133">
              <a:extLst>
                <a:ext uri="{FF2B5EF4-FFF2-40B4-BE49-F238E27FC236}">
                  <a16:creationId xmlns:a16="http://schemas.microsoft.com/office/drawing/2014/main" id="{B1B2E0C3-E95F-544D-A3AF-B72009D121E5}"/>
                </a:ext>
              </a:extLst>
            </p:cNvPr>
            <p:cNvSpPr/>
            <p:nvPr/>
          </p:nvSpPr>
          <p:spPr>
            <a:xfrm>
              <a:off x="2564789" y="553063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二等辺三角形 134">
              <a:extLst>
                <a:ext uri="{FF2B5EF4-FFF2-40B4-BE49-F238E27FC236}">
                  <a16:creationId xmlns:a16="http://schemas.microsoft.com/office/drawing/2014/main" id="{B288E110-EF85-34C0-6F57-D665E1BFC760}"/>
                </a:ext>
              </a:extLst>
            </p:cNvPr>
            <p:cNvSpPr/>
            <p:nvPr/>
          </p:nvSpPr>
          <p:spPr>
            <a:xfrm>
              <a:off x="2071111" y="4599567"/>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二等辺三角形 135">
              <a:extLst>
                <a:ext uri="{FF2B5EF4-FFF2-40B4-BE49-F238E27FC236}">
                  <a16:creationId xmlns:a16="http://schemas.microsoft.com/office/drawing/2014/main" id="{8876DF56-8311-EB79-0A43-14467098F08F}"/>
                </a:ext>
              </a:extLst>
            </p:cNvPr>
            <p:cNvSpPr/>
            <p:nvPr/>
          </p:nvSpPr>
          <p:spPr>
            <a:xfrm>
              <a:off x="2092417" y="521035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8" name="二等辺三角形 136">
              <a:extLst>
                <a:ext uri="{FF2B5EF4-FFF2-40B4-BE49-F238E27FC236}">
                  <a16:creationId xmlns:a16="http://schemas.microsoft.com/office/drawing/2014/main" id="{708B5BBB-8743-E721-D3C4-E0F3CDFEA217}"/>
                </a:ext>
              </a:extLst>
            </p:cNvPr>
            <p:cNvSpPr/>
            <p:nvPr/>
          </p:nvSpPr>
          <p:spPr>
            <a:xfrm>
              <a:off x="2934101" y="521813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9" name="二等辺三角形 137">
              <a:extLst>
                <a:ext uri="{FF2B5EF4-FFF2-40B4-BE49-F238E27FC236}">
                  <a16:creationId xmlns:a16="http://schemas.microsoft.com/office/drawing/2014/main" id="{34D72407-5008-C3B1-8F70-B65C2FEAE580}"/>
                </a:ext>
              </a:extLst>
            </p:cNvPr>
            <p:cNvSpPr/>
            <p:nvPr/>
          </p:nvSpPr>
          <p:spPr>
            <a:xfrm>
              <a:off x="3440642" y="322766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0" name="二等辺三角形 138">
              <a:extLst>
                <a:ext uri="{FF2B5EF4-FFF2-40B4-BE49-F238E27FC236}">
                  <a16:creationId xmlns:a16="http://schemas.microsoft.com/office/drawing/2014/main" id="{27C81F15-6370-424C-5A57-FAF03BBDA11A}"/>
                </a:ext>
              </a:extLst>
            </p:cNvPr>
            <p:cNvSpPr/>
            <p:nvPr/>
          </p:nvSpPr>
          <p:spPr>
            <a:xfrm>
              <a:off x="3142348" y="290807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1" name="二等辺三角形 139">
              <a:extLst>
                <a:ext uri="{FF2B5EF4-FFF2-40B4-BE49-F238E27FC236}">
                  <a16:creationId xmlns:a16="http://schemas.microsoft.com/office/drawing/2014/main" id="{B3B84AEC-E9AE-9C77-C684-2B6B4B085F7F}"/>
                </a:ext>
              </a:extLst>
            </p:cNvPr>
            <p:cNvSpPr/>
            <p:nvPr/>
          </p:nvSpPr>
          <p:spPr>
            <a:xfrm>
              <a:off x="3250618" y="387396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2" name="二等辺三角形 140">
              <a:extLst>
                <a:ext uri="{FF2B5EF4-FFF2-40B4-BE49-F238E27FC236}">
                  <a16:creationId xmlns:a16="http://schemas.microsoft.com/office/drawing/2014/main" id="{CFCB6A36-FA3E-A6B4-3D0D-5CC4A8986B6D}"/>
                </a:ext>
              </a:extLst>
            </p:cNvPr>
            <p:cNvSpPr/>
            <p:nvPr/>
          </p:nvSpPr>
          <p:spPr>
            <a:xfrm>
              <a:off x="2588383" y="3256078"/>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5" name="直線矢印コネクタ 454">
              <a:extLst>
                <a:ext uri="{FF2B5EF4-FFF2-40B4-BE49-F238E27FC236}">
                  <a16:creationId xmlns:a16="http://schemas.microsoft.com/office/drawing/2014/main" id="{8D0AEE03-4CAA-3034-E790-277A19BEF1C9}"/>
                </a:ext>
              </a:extLst>
            </p:cNvPr>
            <p:cNvCxnSpPr>
              <a:cxnSpLocks/>
              <a:stCxn id="20" idx="4"/>
              <a:endCxn id="459" idx="3"/>
            </p:cNvCxnSpPr>
            <p:nvPr/>
          </p:nvCxnSpPr>
          <p:spPr>
            <a:xfrm flipH="1" flipV="1">
              <a:off x="2356832" y="5080860"/>
              <a:ext cx="22610" cy="684301"/>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6" name="フローチャート: 結合子 455">
              <a:extLst>
                <a:ext uri="{FF2B5EF4-FFF2-40B4-BE49-F238E27FC236}">
                  <a16:creationId xmlns:a16="http://schemas.microsoft.com/office/drawing/2014/main" id="{998F787A-B364-681F-1D20-4E75007B143E}"/>
                </a:ext>
              </a:extLst>
            </p:cNvPr>
            <p:cNvSpPr/>
            <p:nvPr/>
          </p:nvSpPr>
          <p:spPr>
            <a:xfrm rot="19638833">
              <a:off x="1612403" y="3402273"/>
              <a:ext cx="252000" cy="252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cxnSp>
          <p:nvCxnSpPr>
            <p:cNvPr id="457" name="直線矢印コネクタ 456">
              <a:extLst>
                <a:ext uri="{FF2B5EF4-FFF2-40B4-BE49-F238E27FC236}">
                  <a16:creationId xmlns:a16="http://schemas.microsoft.com/office/drawing/2014/main" id="{50FF7E2E-95D2-CC9A-3A03-CFF8B55495C5}"/>
                </a:ext>
              </a:extLst>
            </p:cNvPr>
            <p:cNvCxnSpPr>
              <a:cxnSpLocks/>
              <a:stCxn id="456" idx="0"/>
            </p:cNvCxnSpPr>
            <p:nvPr/>
          </p:nvCxnSpPr>
          <p:spPr>
            <a:xfrm flipH="1" flipV="1">
              <a:off x="1367023" y="2873018"/>
              <a:ext cx="303335" cy="549208"/>
            </a:xfrm>
            <a:prstGeom prst="straightConnector1">
              <a:avLst/>
            </a:prstGeom>
            <a:ln w="571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8" name="フローチャート: 結合子 457">
              <a:extLst>
                <a:ext uri="{FF2B5EF4-FFF2-40B4-BE49-F238E27FC236}">
                  <a16:creationId xmlns:a16="http://schemas.microsoft.com/office/drawing/2014/main" id="{5F0253DF-3244-2C42-3BAE-7C9EC05FAF40}"/>
                </a:ext>
              </a:extLst>
            </p:cNvPr>
            <p:cNvSpPr/>
            <p:nvPr/>
          </p:nvSpPr>
          <p:spPr>
            <a:xfrm rot="19638833">
              <a:off x="3041204" y="3433347"/>
              <a:ext cx="252000" cy="252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59" name="フローチャート: 結合子 458">
              <a:extLst>
                <a:ext uri="{FF2B5EF4-FFF2-40B4-BE49-F238E27FC236}">
                  <a16:creationId xmlns:a16="http://schemas.microsoft.com/office/drawing/2014/main" id="{5E3417A5-B09A-4BE4-284C-B80A62EAD886}"/>
                </a:ext>
              </a:extLst>
            </p:cNvPr>
            <p:cNvSpPr/>
            <p:nvPr/>
          </p:nvSpPr>
          <p:spPr>
            <a:xfrm rot="19638833">
              <a:off x="2257704" y="4831759"/>
              <a:ext cx="252000" cy="252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60" name="二等辺三角形 129">
              <a:extLst>
                <a:ext uri="{FF2B5EF4-FFF2-40B4-BE49-F238E27FC236}">
                  <a16:creationId xmlns:a16="http://schemas.microsoft.com/office/drawing/2014/main" id="{C593D7FE-308F-65FA-9246-353EED24B3F7}"/>
                </a:ext>
              </a:extLst>
            </p:cNvPr>
            <p:cNvSpPr/>
            <p:nvPr/>
          </p:nvSpPr>
          <p:spPr>
            <a:xfrm>
              <a:off x="1954814" y="32972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1" name="二等辺三角形 130">
              <a:extLst>
                <a:ext uri="{FF2B5EF4-FFF2-40B4-BE49-F238E27FC236}">
                  <a16:creationId xmlns:a16="http://schemas.microsoft.com/office/drawing/2014/main" id="{9FCA9A35-04DA-2927-8B72-3B75EE35999A}"/>
                </a:ext>
              </a:extLst>
            </p:cNvPr>
            <p:cNvSpPr/>
            <p:nvPr/>
          </p:nvSpPr>
          <p:spPr>
            <a:xfrm>
              <a:off x="2004530" y="30131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2" name="二等辺三角形 123">
              <a:extLst>
                <a:ext uri="{FF2B5EF4-FFF2-40B4-BE49-F238E27FC236}">
                  <a16:creationId xmlns:a16="http://schemas.microsoft.com/office/drawing/2014/main" id="{E8EAB999-39C4-BBB2-2616-8E0455700AEC}"/>
                </a:ext>
              </a:extLst>
            </p:cNvPr>
            <p:cNvSpPr/>
            <p:nvPr/>
          </p:nvSpPr>
          <p:spPr>
            <a:xfrm>
              <a:off x="1499093" y="35019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3" name="二等辺三角形 123">
              <a:extLst>
                <a:ext uri="{FF2B5EF4-FFF2-40B4-BE49-F238E27FC236}">
                  <a16:creationId xmlns:a16="http://schemas.microsoft.com/office/drawing/2014/main" id="{D4A30499-3351-FC12-B8D9-1BE166DE9BB2}"/>
                </a:ext>
              </a:extLst>
            </p:cNvPr>
            <p:cNvSpPr/>
            <p:nvPr/>
          </p:nvSpPr>
          <p:spPr>
            <a:xfrm>
              <a:off x="1651493" y="34433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4" name="二等辺三角形 127">
              <a:extLst>
                <a:ext uri="{FF2B5EF4-FFF2-40B4-BE49-F238E27FC236}">
                  <a16:creationId xmlns:a16="http://schemas.microsoft.com/office/drawing/2014/main" id="{69E4D745-EB4B-E945-F550-6B01B3FCC62C}"/>
                </a:ext>
              </a:extLst>
            </p:cNvPr>
            <p:cNvSpPr/>
            <p:nvPr/>
          </p:nvSpPr>
          <p:spPr>
            <a:xfrm>
              <a:off x="1621013" y="40356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5" name="二等辺三角形 102">
              <a:extLst>
                <a:ext uri="{FF2B5EF4-FFF2-40B4-BE49-F238E27FC236}">
                  <a16:creationId xmlns:a16="http://schemas.microsoft.com/office/drawing/2014/main" id="{9D0A1E18-F400-C1B5-D4BC-E11743361A8B}"/>
                </a:ext>
              </a:extLst>
            </p:cNvPr>
            <p:cNvSpPr/>
            <p:nvPr/>
          </p:nvSpPr>
          <p:spPr>
            <a:xfrm>
              <a:off x="2235211" y="3837445"/>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6" name="二等辺三角形 130">
              <a:extLst>
                <a:ext uri="{FF2B5EF4-FFF2-40B4-BE49-F238E27FC236}">
                  <a16:creationId xmlns:a16="http://schemas.microsoft.com/office/drawing/2014/main" id="{4C60523E-5688-7152-A620-09682631D370}"/>
                </a:ext>
              </a:extLst>
            </p:cNvPr>
            <p:cNvSpPr/>
            <p:nvPr/>
          </p:nvSpPr>
          <p:spPr>
            <a:xfrm>
              <a:off x="2156930" y="31655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7" name="二等辺三角形 130">
              <a:extLst>
                <a:ext uri="{FF2B5EF4-FFF2-40B4-BE49-F238E27FC236}">
                  <a16:creationId xmlns:a16="http://schemas.microsoft.com/office/drawing/2014/main" id="{2952B27A-0B65-2526-AFD5-FA0933C7AA14}"/>
                </a:ext>
              </a:extLst>
            </p:cNvPr>
            <p:cNvSpPr/>
            <p:nvPr/>
          </p:nvSpPr>
          <p:spPr>
            <a:xfrm>
              <a:off x="2309330" y="3579177"/>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9" name="二等辺三角形 112">
              <a:extLst>
                <a:ext uri="{FF2B5EF4-FFF2-40B4-BE49-F238E27FC236}">
                  <a16:creationId xmlns:a16="http://schemas.microsoft.com/office/drawing/2014/main" id="{97D9E443-0D6A-CC67-941C-03BD8BDF1946}"/>
                </a:ext>
              </a:extLst>
            </p:cNvPr>
            <p:cNvSpPr/>
            <p:nvPr/>
          </p:nvSpPr>
          <p:spPr>
            <a:xfrm>
              <a:off x="2427212" y="4003871"/>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1" name="二等辺三角形 90">
              <a:extLst>
                <a:ext uri="{FF2B5EF4-FFF2-40B4-BE49-F238E27FC236}">
                  <a16:creationId xmlns:a16="http://schemas.microsoft.com/office/drawing/2014/main" id="{7BA91A05-7111-9B4D-3609-91CA57C17601}"/>
                </a:ext>
              </a:extLst>
            </p:cNvPr>
            <p:cNvSpPr/>
            <p:nvPr/>
          </p:nvSpPr>
          <p:spPr>
            <a:xfrm>
              <a:off x="2341350" y="2632318"/>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2" name="二等辺三角形 90">
              <a:extLst>
                <a:ext uri="{FF2B5EF4-FFF2-40B4-BE49-F238E27FC236}">
                  <a16:creationId xmlns:a16="http://schemas.microsoft.com/office/drawing/2014/main" id="{0335624B-55E5-C744-EFA8-CEC5735790B7}"/>
                </a:ext>
              </a:extLst>
            </p:cNvPr>
            <p:cNvSpPr/>
            <p:nvPr/>
          </p:nvSpPr>
          <p:spPr>
            <a:xfrm>
              <a:off x="875983" y="2704332"/>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73" name="直線矢印コネクタ 472">
            <a:extLst>
              <a:ext uri="{FF2B5EF4-FFF2-40B4-BE49-F238E27FC236}">
                <a16:creationId xmlns:a16="http://schemas.microsoft.com/office/drawing/2014/main" id="{243EAEC3-FF94-298D-AA55-DF329669C131}"/>
              </a:ext>
            </a:extLst>
          </p:cNvPr>
          <p:cNvCxnSpPr>
            <a:cxnSpLocks/>
          </p:cNvCxnSpPr>
          <p:nvPr/>
        </p:nvCxnSpPr>
        <p:spPr>
          <a:xfrm>
            <a:off x="4921863" y="4624055"/>
            <a:ext cx="90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テキスト ボックス 165">
            <a:extLst>
              <a:ext uri="{FF2B5EF4-FFF2-40B4-BE49-F238E27FC236}">
                <a16:creationId xmlns:a16="http://schemas.microsoft.com/office/drawing/2014/main" id="{7D88B246-4F5A-66B1-A38F-33DDE5E61B5F}"/>
              </a:ext>
            </a:extLst>
          </p:cNvPr>
          <p:cNvSpPr txBox="1"/>
          <p:nvPr/>
        </p:nvSpPr>
        <p:spPr>
          <a:xfrm>
            <a:off x="4835373" y="4779008"/>
            <a:ext cx="992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400" b="1" dirty="0">
                <a:solidFill>
                  <a:prstClr val="black"/>
                </a:solidFill>
                <a:latin typeface="Calibri"/>
                <a:ea typeface="ＭＳ Ｐゴシック" panose="020B0600070205080204" pitchFamily="50" charset="-128"/>
                <a:cs typeface="Times New Roman" panose="02020603050405020304" pitchFamily="18" charset="0"/>
              </a:rPr>
              <a:t>CA+</a:t>
            </a:r>
            <a:endParaRPr kumimoji="1" lang="ja-JP"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474" name="テキスト ボックス 473">
            <a:extLst>
              <a:ext uri="{FF2B5EF4-FFF2-40B4-BE49-F238E27FC236}">
                <a16:creationId xmlns:a16="http://schemas.microsoft.com/office/drawing/2014/main" id="{61ECA6B4-1AD5-1764-B666-F28AA1FDD481}"/>
              </a:ext>
            </a:extLst>
          </p:cNvPr>
          <p:cNvSpPr txBox="1"/>
          <p:nvPr/>
        </p:nvSpPr>
        <p:spPr>
          <a:xfrm>
            <a:off x="568189" y="1469561"/>
            <a:ext cx="11157221" cy="1384995"/>
          </a:xfrm>
          <a:prstGeom prst="rect">
            <a:avLst/>
          </a:prstGeom>
          <a:noFill/>
        </p:spPr>
        <p:txBody>
          <a:bodyPr wrap="none" rtlCol="0">
            <a:spAutoFit/>
          </a:bodyPr>
          <a:lstStyle/>
          <a:p>
            <a:pPr algn="just"/>
            <a:r>
              <a:rPr lang="en-US" altLang="ja-JP" sz="2800" i="1" dirty="0"/>
              <a:t>h</a:t>
            </a:r>
            <a:r>
              <a:rPr lang="ja-JP" altLang="en-US" sz="2800" dirty="0"/>
              <a:t>層目のネットワークのノードによって分割されたデータ点集合を，</a:t>
            </a:r>
            <a:br>
              <a:rPr lang="en-US" altLang="ja-JP" sz="2800" dirty="0"/>
            </a:br>
            <a:r>
              <a:rPr lang="en-US" altLang="ja-JP" sz="2800" i="1" dirty="0"/>
              <a:t>h</a:t>
            </a:r>
            <a:r>
              <a:rPr lang="en-US" altLang="ja-JP" sz="2800" dirty="0"/>
              <a:t>+1</a:t>
            </a:r>
            <a:r>
              <a:rPr lang="ja-JP" altLang="en-US" sz="2800" dirty="0"/>
              <a:t>層目の入力とし，</a:t>
            </a:r>
            <a:r>
              <a:rPr lang="en-US" altLang="ja-JP" sz="2800" dirty="0"/>
              <a:t>CA+</a:t>
            </a:r>
            <a:r>
              <a:rPr lang="ja-JP" altLang="en-US" sz="2800" dirty="0"/>
              <a:t>の学習を行う．</a:t>
            </a:r>
          </a:p>
          <a:p>
            <a:pPr algn="ctr"/>
            <a:endParaRPr kumimoji="1" lang="ja-JP" altLang="en-US" sz="2800" dirty="0"/>
          </a:p>
        </p:txBody>
      </p:sp>
      <p:grpSp>
        <p:nvGrpSpPr>
          <p:cNvPr id="475" name="グループ化 474">
            <a:extLst>
              <a:ext uri="{FF2B5EF4-FFF2-40B4-BE49-F238E27FC236}">
                <a16:creationId xmlns:a16="http://schemas.microsoft.com/office/drawing/2014/main" id="{1414F43D-9C88-029E-476F-BE34D7BBB769}"/>
              </a:ext>
            </a:extLst>
          </p:cNvPr>
          <p:cNvGrpSpPr/>
          <p:nvPr/>
        </p:nvGrpSpPr>
        <p:grpSpPr>
          <a:xfrm>
            <a:off x="6023843" y="2787142"/>
            <a:ext cx="3600000" cy="3600000"/>
            <a:chOff x="5451921" y="2445742"/>
            <a:chExt cx="3600000" cy="3600000"/>
          </a:xfrm>
        </p:grpSpPr>
        <p:grpSp>
          <p:nvGrpSpPr>
            <p:cNvPr id="476" name="グループ化 475">
              <a:extLst>
                <a:ext uri="{FF2B5EF4-FFF2-40B4-BE49-F238E27FC236}">
                  <a16:creationId xmlns:a16="http://schemas.microsoft.com/office/drawing/2014/main" id="{FEEBF39A-B655-65CF-2A86-0E53D6A53AAE}"/>
                </a:ext>
              </a:extLst>
            </p:cNvPr>
            <p:cNvGrpSpPr/>
            <p:nvPr/>
          </p:nvGrpSpPr>
          <p:grpSpPr>
            <a:xfrm>
              <a:off x="5451921" y="2445742"/>
              <a:ext cx="3600000" cy="3600000"/>
              <a:chOff x="5322673" y="2456131"/>
              <a:chExt cx="3600000" cy="3600000"/>
            </a:xfrm>
          </p:grpSpPr>
          <p:sp>
            <p:nvSpPr>
              <p:cNvPr id="481" name="正方形/長方形 480">
                <a:extLst>
                  <a:ext uri="{FF2B5EF4-FFF2-40B4-BE49-F238E27FC236}">
                    <a16:creationId xmlns:a16="http://schemas.microsoft.com/office/drawing/2014/main" id="{96731109-9183-ED2E-9D5C-5E412C275820}"/>
                  </a:ext>
                </a:extLst>
              </p:cNvPr>
              <p:cNvSpPr/>
              <p:nvPr/>
            </p:nvSpPr>
            <p:spPr>
              <a:xfrm>
                <a:off x="5322673" y="2456131"/>
                <a:ext cx="3600000" cy="36000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82" name="楕円 17">
                <a:extLst>
                  <a:ext uri="{FF2B5EF4-FFF2-40B4-BE49-F238E27FC236}">
                    <a16:creationId xmlns:a16="http://schemas.microsoft.com/office/drawing/2014/main" id="{58C09AFA-E1C7-16C1-461C-A984254AB5C6}"/>
                  </a:ext>
                </a:extLst>
              </p:cNvPr>
              <p:cNvSpPr/>
              <p:nvPr/>
            </p:nvSpPr>
            <p:spPr>
              <a:xfrm>
                <a:off x="7620860" y="2801933"/>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3" name="楕円 18">
                <a:extLst>
                  <a:ext uri="{FF2B5EF4-FFF2-40B4-BE49-F238E27FC236}">
                    <a16:creationId xmlns:a16="http://schemas.microsoft.com/office/drawing/2014/main" id="{C7F5DDAC-B201-65CA-B7CB-C104BABE680E}"/>
                  </a:ext>
                </a:extLst>
              </p:cNvPr>
              <p:cNvSpPr/>
              <p:nvPr/>
            </p:nvSpPr>
            <p:spPr>
              <a:xfrm>
                <a:off x="7393733" y="3485086"/>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4" name="楕円 19">
                <a:extLst>
                  <a:ext uri="{FF2B5EF4-FFF2-40B4-BE49-F238E27FC236}">
                    <a16:creationId xmlns:a16="http://schemas.microsoft.com/office/drawing/2014/main" id="{99D1AF03-F935-96B8-329D-098E011A5F5E}"/>
                  </a:ext>
                </a:extLst>
              </p:cNvPr>
              <p:cNvSpPr/>
              <p:nvPr/>
            </p:nvSpPr>
            <p:spPr>
              <a:xfrm>
                <a:off x="7051334" y="2497047"/>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5" name="楕円 20">
                <a:extLst>
                  <a:ext uri="{FF2B5EF4-FFF2-40B4-BE49-F238E27FC236}">
                    <a16:creationId xmlns:a16="http://schemas.microsoft.com/office/drawing/2014/main" id="{6549C28E-A470-CB99-6347-D236B5E7F9D8}"/>
                  </a:ext>
                </a:extLst>
              </p:cNvPr>
              <p:cNvSpPr/>
              <p:nvPr/>
            </p:nvSpPr>
            <p:spPr>
              <a:xfrm>
                <a:off x="6430350" y="4230460"/>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6" name="楕円 21">
                <a:extLst>
                  <a:ext uri="{FF2B5EF4-FFF2-40B4-BE49-F238E27FC236}">
                    <a16:creationId xmlns:a16="http://schemas.microsoft.com/office/drawing/2014/main" id="{E2BEBC57-7F42-4058-78D4-A540F7A456F7}"/>
                  </a:ext>
                </a:extLst>
              </p:cNvPr>
              <p:cNvSpPr/>
              <p:nvPr/>
            </p:nvSpPr>
            <p:spPr>
              <a:xfrm>
                <a:off x="6119279" y="4852539"/>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7" name="楕円 22">
                <a:extLst>
                  <a:ext uri="{FF2B5EF4-FFF2-40B4-BE49-F238E27FC236}">
                    <a16:creationId xmlns:a16="http://schemas.microsoft.com/office/drawing/2014/main" id="{83C382F0-658B-3B5E-199C-CDF08E0D4C5E}"/>
                  </a:ext>
                </a:extLst>
              </p:cNvPr>
              <p:cNvSpPr/>
              <p:nvPr/>
            </p:nvSpPr>
            <p:spPr>
              <a:xfrm>
                <a:off x="6888389" y="4825137"/>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8" name="楕円 23">
                <a:extLst>
                  <a:ext uri="{FF2B5EF4-FFF2-40B4-BE49-F238E27FC236}">
                    <a16:creationId xmlns:a16="http://schemas.microsoft.com/office/drawing/2014/main" id="{30401833-07DC-E9C0-186E-77D2AE835D73}"/>
                  </a:ext>
                </a:extLst>
              </p:cNvPr>
              <p:cNvSpPr/>
              <p:nvPr/>
            </p:nvSpPr>
            <p:spPr>
              <a:xfrm>
                <a:off x="5868224" y="2678959"/>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9" name="楕円 24">
                <a:extLst>
                  <a:ext uri="{FF2B5EF4-FFF2-40B4-BE49-F238E27FC236}">
                    <a16:creationId xmlns:a16="http://schemas.microsoft.com/office/drawing/2014/main" id="{0E1801CC-7C2C-5BCE-6C36-588EDD0EB1DB}"/>
                  </a:ext>
                </a:extLst>
              </p:cNvPr>
              <p:cNvSpPr/>
              <p:nvPr/>
            </p:nvSpPr>
            <p:spPr>
              <a:xfrm>
                <a:off x="5604860" y="3288712"/>
                <a:ext cx="950400"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0" name="二等辺三角形 25">
                <a:extLst>
                  <a:ext uri="{FF2B5EF4-FFF2-40B4-BE49-F238E27FC236}">
                    <a16:creationId xmlns:a16="http://schemas.microsoft.com/office/drawing/2014/main" id="{B704D1AC-098C-0769-97B0-34CD0564FFFC}"/>
                  </a:ext>
                </a:extLst>
              </p:cNvPr>
              <p:cNvSpPr/>
              <p:nvPr/>
            </p:nvSpPr>
            <p:spPr>
              <a:xfrm>
                <a:off x="7670724" y="4674138"/>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1" name="二等辺三角形 26">
                <a:extLst>
                  <a:ext uri="{FF2B5EF4-FFF2-40B4-BE49-F238E27FC236}">
                    <a16:creationId xmlns:a16="http://schemas.microsoft.com/office/drawing/2014/main" id="{BACFAACE-07AB-1A5D-880C-AA82B73D74CD}"/>
                  </a:ext>
                </a:extLst>
              </p:cNvPr>
              <p:cNvSpPr/>
              <p:nvPr/>
            </p:nvSpPr>
            <p:spPr>
              <a:xfrm>
                <a:off x="6288064" y="4681240"/>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2" name="二等辺三角形 27">
                <a:extLst>
                  <a:ext uri="{FF2B5EF4-FFF2-40B4-BE49-F238E27FC236}">
                    <a16:creationId xmlns:a16="http://schemas.microsoft.com/office/drawing/2014/main" id="{B9757927-DD0D-3700-DEC8-91FCB07547E2}"/>
                  </a:ext>
                </a:extLst>
              </p:cNvPr>
              <p:cNvSpPr/>
              <p:nvPr/>
            </p:nvSpPr>
            <p:spPr>
              <a:xfrm>
                <a:off x="7443455" y="3488078"/>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3" name="二等辺三角形 28">
                <a:extLst>
                  <a:ext uri="{FF2B5EF4-FFF2-40B4-BE49-F238E27FC236}">
                    <a16:creationId xmlns:a16="http://schemas.microsoft.com/office/drawing/2014/main" id="{810929E3-0BA5-80AD-DC68-C802373ED905}"/>
                  </a:ext>
                </a:extLst>
              </p:cNvPr>
              <p:cNvSpPr/>
              <p:nvPr/>
            </p:nvSpPr>
            <p:spPr>
              <a:xfrm>
                <a:off x="5739304" y="3083259"/>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4" name="二等辺三角形 29">
                <a:extLst>
                  <a:ext uri="{FF2B5EF4-FFF2-40B4-BE49-F238E27FC236}">
                    <a16:creationId xmlns:a16="http://schemas.microsoft.com/office/drawing/2014/main" id="{54345013-8BA0-1CEA-A451-2B35C0D4B765}"/>
                  </a:ext>
                </a:extLst>
              </p:cNvPr>
              <p:cNvSpPr/>
              <p:nvPr/>
            </p:nvSpPr>
            <p:spPr>
              <a:xfrm>
                <a:off x="6662217" y="3594612"/>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5" name="二等辺三角形 30">
                <a:extLst>
                  <a:ext uri="{FF2B5EF4-FFF2-40B4-BE49-F238E27FC236}">
                    <a16:creationId xmlns:a16="http://schemas.microsoft.com/office/drawing/2014/main" id="{5D78C30D-6D8E-F597-C5F1-07AE754478B3}"/>
                  </a:ext>
                </a:extLst>
              </p:cNvPr>
              <p:cNvSpPr/>
              <p:nvPr/>
            </p:nvSpPr>
            <p:spPr>
              <a:xfrm>
                <a:off x="6711935" y="4077556"/>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6" name="二等辺三角形 31">
                <a:extLst>
                  <a:ext uri="{FF2B5EF4-FFF2-40B4-BE49-F238E27FC236}">
                    <a16:creationId xmlns:a16="http://schemas.microsoft.com/office/drawing/2014/main" id="{B1A3F22E-C98D-18AA-F599-7E80F024A21E}"/>
                  </a:ext>
                </a:extLst>
              </p:cNvPr>
              <p:cNvSpPr/>
              <p:nvPr/>
            </p:nvSpPr>
            <p:spPr>
              <a:xfrm>
                <a:off x="7273373" y="29921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7" name="二等辺三角形 32">
                <a:extLst>
                  <a:ext uri="{FF2B5EF4-FFF2-40B4-BE49-F238E27FC236}">
                    <a16:creationId xmlns:a16="http://schemas.microsoft.com/office/drawing/2014/main" id="{92A3F140-465A-1524-BF57-22E424D69135}"/>
                  </a:ext>
                </a:extLst>
              </p:cNvPr>
              <p:cNvSpPr/>
              <p:nvPr/>
            </p:nvSpPr>
            <p:spPr>
              <a:xfrm>
                <a:off x="7614253" y="283034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8" name="二等辺三角形 33">
                <a:extLst>
                  <a:ext uri="{FF2B5EF4-FFF2-40B4-BE49-F238E27FC236}">
                    <a16:creationId xmlns:a16="http://schemas.microsoft.com/office/drawing/2014/main" id="{0535EC19-739E-ACE1-004D-049F45B2AD8F}"/>
                  </a:ext>
                </a:extLst>
              </p:cNvPr>
              <p:cNvSpPr/>
              <p:nvPr/>
            </p:nvSpPr>
            <p:spPr>
              <a:xfrm>
                <a:off x="7679012" y="320517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9" name="二等辺三角形 34">
                <a:extLst>
                  <a:ext uri="{FF2B5EF4-FFF2-40B4-BE49-F238E27FC236}">
                    <a16:creationId xmlns:a16="http://schemas.microsoft.com/office/drawing/2014/main" id="{FF3D0D6F-88AD-D29D-2AD4-03F2016A5C38}"/>
                  </a:ext>
                </a:extLst>
              </p:cNvPr>
              <p:cNvSpPr/>
              <p:nvPr/>
            </p:nvSpPr>
            <p:spPr>
              <a:xfrm>
                <a:off x="8050058" y="361710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0" name="二等辺三角形 35">
                <a:extLst>
                  <a:ext uri="{FF2B5EF4-FFF2-40B4-BE49-F238E27FC236}">
                    <a16:creationId xmlns:a16="http://schemas.microsoft.com/office/drawing/2014/main" id="{616A7D8E-EE93-969E-F1E2-9F55FC7C6A9B}"/>
                  </a:ext>
                </a:extLst>
              </p:cNvPr>
              <p:cNvSpPr/>
              <p:nvPr/>
            </p:nvSpPr>
            <p:spPr>
              <a:xfrm>
                <a:off x="7863664" y="3340115"/>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1" name="二等辺三角形 36">
                <a:extLst>
                  <a:ext uri="{FF2B5EF4-FFF2-40B4-BE49-F238E27FC236}">
                    <a16:creationId xmlns:a16="http://schemas.microsoft.com/office/drawing/2014/main" id="{5D373CF0-5011-FB0C-9FC5-E5181A504B50}"/>
                  </a:ext>
                </a:extLst>
              </p:cNvPr>
              <p:cNvSpPr/>
              <p:nvPr/>
            </p:nvSpPr>
            <p:spPr>
              <a:xfrm>
                <a:off x="8062525" y="291398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2" name="二等辺三角形 37">
                <a:extLst>
                  <a:ext uri="{FF2B5EF4-FFF2-40B4-BE49-F238E27FC236}">
                    <a16:creationId xmlns:a16="http://schemas.microsoft.com/office/drawing/2014/main" id="{BE196E26-FF2B-3AD3-AC8E-66FDFB93323E}"/>
                  </a:ext>
                </a:extLst>
              </p:cNvPr>
              <p:cNvSpPr/>
              <p:nvPr/>
            </p:nvSpPr>
            <p:spPr>
              <a:xfrm>
                <a:off x="8396327" y="3297504"/>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3" name="二等辺三角形 38">
                <a:extLst>
                  <a:ext uri="{FF2B5EF4-FFF2-40B4-BE49-F238E27FC236}">
                    <a16:creationId xmlns:a16="http://schemas.microsoft.com/office/drawing/2014/main" id="{316E2E94-1B75-18F2-4F6F-A120B428B962}"/>
                  </a:ext>
                </a:extLst>
              </p:cNvPr>
              <p:cNvSpPr/>
              <p:nvPr/>
            </p:nvSpPr>
            <p:spPr>
              <a:xfrm>
                <a:off x="8071365" y="410714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4" name="二等辺三角形 39">
                <a:extLst>
                  <a:ext uri="{FF2B5EF4-FFF2-40B4-BE49-F238E27FC236}">
                    <a16:creationId xmlns:a16="http://schemas.microsoft.com/office/drawing/2014/main" id="{AFC5A056-45AF-DB1F-ED04-291D4BE93855}"/>
                  </a:ext>
                </a:extLst>
              </p:cNvPr>
              <p:cNvSpPr/>
              <p:nvPr/>
            </p:nvSpPr>
            <p:spPr>
              <a:xfrm>
                <a:off x="7517397" y="3851472"/>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5" name="二等辺三角形 40">
                <a:extLst>
                  <a:ext uri="{FF2B5EF4-FFF2-40B4-BE49-F238E27FC236}">
                    <a16:creationId xmlns:a16="http://schemas.microsoft.com/office/drawing/2014/main" id="{F2C11C21-6EC1-9CE9-BF0A-9BEB5E747B71}"/>
                  </a:ext>
                </a:extLst>
              </p:cNvPr>
              <p:cNvSpPr/>
              <p:nvPr/>
            </p:nvSpPr>
            <p:spPr>
              <a:xfrm>
                <a:off x="6934472" y="537251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6" name="二等辺三角形 41">
                <a:extLst>
                  <a:ext uri="{FF2B5EF4-FFF2-40B4-BE49-F238E27FC236}">
                    <a16:creationId xmlns:a16="http://schemas.microsoft.com/office/drawing/2014/main" id="{BC4459EF-AC9B-6B9C-4054-689C4F3C89D9}"/>
                  </a:ext>
                </a:extLst>
              </p:cNvPr>
              <p:cNvSpPr/>
              <p:nvPr/>
            </p:nvSpPr>
            <p:spPr>
              <a:xfrm>
                <a:off x="6579364" y="491797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7" name="二等辺三角形 42">
                <a:extLst>
                  <a:ext uri="{FF2B5EF4-FFF2-40B4-BE49-F238E27FC236}">
                    <a16:creationId xmlns:a16="http://schemas.microsoft.com/office/drawing/2014/main" id="{33EE5B7E-0AC9-EECA-BCDE-885C12ED411F}"/>
                  </a:ext>
                </a:extLst>
              </p:cNvPr>
              <p:cNvSpPr/>
              <p:nvPr/>
            </p:nvSpPr>
            <p:spPr>
              <a:xfrm>
                <a:off x="7492068" y="5465529"/>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8" name="二等辺三角形 43">
                <a:extLst>
                  <a:ext uri="{FF2B5EF4-FFF2-40B4-BE49-F238E27FC236}">
                    <a16:creationId xmlns:a16="http://schemas.microsoft.com/office/drawing/2014/main" id="{0E51415E-B369-7DA3-FFCA-CB1196156FE2}"/>
                  </a:ext>
                </a:extLst>
              </p:cNvPr>
              <p:cNvSpPr/>
              <p:nvPr/>
            </p:nvSpPr>
            <p:spPr>
              <a:xfrm>
                <a:off x="7563092" y="500389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9" name="二等辺三角形 44">
                <a:extLst>
                  <a:ext uri="{FF2B5EF4-FFF2-40B4-BE49-F238E27FC236}">
                    <a16:creationId xmlns:a16="http://schemas.microsoft.com/office/drawing/2014/main" id="{8DF0C09E-75A9-C53A-CAEE-C492D6F3B8CF}"/>
                  </a:ext>
                </a:extLst>
              </p:cNvPr>
              <p:cNvSpPr/>
              <p:nvPr/>
            </p:nvSpPr>
            <p:spPr>
              <a:xfrm>
                <a:off x="7188965" y="449066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0" name="二等辺三角形 45">
                <a:extLst>
                  <a:ext uri="{FF2B5EF4-FFF2-40B4-BE49-F238E27FC236}">
                    <a16:creationId xmlns:a16="http://schemas.microsoft.com/office/drawing/2014/main" id="{804FD496-88DF-F27D-8192-967C53462F2F}"/>
                  </a:ext>
                </a:extLst>
              </p:cNvPr>
              <p:cNvSpPr/>
              <p:nvPr/>
            </p:nvSpPr>
            <p:spPr>
              <a:xfrm>
                <a:off x="6706017" y="430601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1" name="二等辺三角形 46">
                <a:extLst>
                  <a:ext uri="{FF2B5EF4-FFF2-40B4-BE49-F238E27FC236}">
                    <a16:creationId xmlns:a16="http://schemas.microsoft.com/office/drawing/2014/main" id="{8CF01A60-3E5C-9B00-E6C7-164577B771DB}"/>
                  </a:ext>
                </a:extLst>
              </p:cNvPr>
              <p:cNvSpPr/>
              <p:nvPr/>
            </p:nvSpPr>
            <p:spPr>
              <a:xfrm>
                <a:off x="7639316" y="4229069"/>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7" name="二等辺三角形 47">
                <a:extLst>
                  <a:ext uri="{FF2B5EF4-FFF2-40B4-BE49-F238E27FC236}">
                    <a16:creationId xmlns:a16="http://schemas.microsoft.com/office/drawing/2014/main" id="{4E3F85B9-4FBB-AF5E-1CE3-34E3E7BBD464}"/>
                  </a:ext>
                </a:extLst>
              </p:cNvPr>
              <p:cNvSpPr/>
              <p:nvPr/>
            </p:nvSpPr>
            <p:spPr>
              <a:xfrm>
                <a:off x="6362644" y="5116973"/>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8" name="二等辺三角形 48">
                <a:extLst>
                  <a:ext uri="{FF2B5EF4-FFF2-40B4-BE49-F238E27FC236}">
                    <a16:creationId xmlns:a16="http://schemas.microsoft.com/office/drawing/2014/main" id="{27F6F153-C775-A33D-BA4B-2299844E9DA8}"/>
                  </a:ext>
                </a:extLst>
              </p:cNvPr>
              <p:cNvSpPr/>
              <p:nvPr/>
            </p:nvSpPr>
            <p:spPr>
              <a:xfrm>
                <a:off x="6719490" y="5512954"/>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9" name="二等辺三角形 49">
                <a:extLst>
                  <a:ext uri="{FF2B5EF4-FFF2-40B4-BE49-F238E27FC236}">
                    <a16:creationId xmlns:a16="http://schemas.microsoft.com/office/drawing/2014/main" id="{DF118C80-13B4-D5C8-E4DC-504F646D3C24}"/>
                  </a:ext>
                </a:extLst>
              </p:cNvPr>
              <p:cNvSpPr/>
              <p:nvPr/>
            </p:nvSpPr>
            <p:spPr>
              <a:xfrm>
                <a:off x="6462595" y="541526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0" name="二等辺三角形 50">
                <a:extLst>
                  <a:ext uri="{FF2B5EF4-FFF2-40B4-BE49-F238E27FC236}">
                    <a16:creationId xmlns:a16="http://schemas.microsoft.com/office/drawing/2014/main" id="{94174589-0D34-4FE1-0B99-A91300CEF903}"/>
                  </a:ext>
                </a:extLst>
              </p:cNvPr>
              <p:cNvSpPr/>
              <p:nvPr/>
            </p:nvSpPr>
            <p:spPr>
              <a:xfrm>
                <a:off x="6026580" y="33495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1" name="二等辺三角形 51">
                <a:extLst>
                  <a:ext uri="{FF2B5EF4-FFF2-40B4-BE49-F238E27FC236}">
                    <a16:creationId xmlns:a16="http://schemas.microsoft.com/office/drawing/2014/main" id="{42DC16EC-CD0F-55A6-8817-62241DE1C28A}"/>
                  </a:ext>
                </a:extLst>
              </p:cNvPr>
              <p:cNvSpPr/>
              <p:nvPr/>
            </p:nvSpPr>
            <p:spPr>
              <a:xfrm>
                <a:off x="6411281" y="376979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2" name="二等辺三角形 52">
                <a:extLst>
                  <a:ext uri="{FF2B5EF4-FFF2-40B4-BE49-F238E27FC236}">
                    <a16:creationId xmlns:a16="http://schemas.microsoft.com/office/drawing/2014/main" id="{A9377B8B-DB9E-73FB-331D-43365341359C}"/>
                  </a:ext>
                </a:extLst>
              </p:cNvPr>
              <p:cNvSpPr/>
              <p:nvPr/>
            </p:nvSpPr>
            <p:spPr>
              <a:xfrm>
                <a:off x="5999356" y="408939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3" name="二等辺三角形 53">
                <a:extLst>
                  <a:ext uri="{FF2B5EF4-FFF2-40B4-BE49-F238E27FC236}">
                    <a16:creationId xmlns:a16="http://schemas.microsoft.com/office/drawing/2014/main" id="{A58E3772-76BA-FDCB-7C4A-3344D6619D52}"/>
                  </a:ext>
                </a:extLst>
              </p:cNvPr>
              <p:cNvSpPr/>
              <p:nvPr/>
            </p:nvSpPr>
            <p:spPr>
              <a:xfrm>
                <a:off x="5701065" y="3677471"/>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4" name="二等辺三角形 54">
                <a:extLst>
                  <a:ext uri="{FF2B5EF4-FFF2-40B4-BE49-F238E27FC236}">
                    <a16:creationId xmlns:a16="http://schemas.microsoft.com/office/drawing/2014/main" id="{4C9B791E-AE71-C6FA-1460-6A72FFD2398E}"/>
                  </a:ext>
                </a:extLst>
              </p:cNvPr>
              <p:cNvSpPr/>
              <p:nvPr/>
            </p:nvSpPr>
            <p:spPr>
              <a:xfrm>
                <a:off x="6148500" y="3762696"/>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5" name="二等辺三角形 55">
                <a:extLst>
                  <a:ext uri="{FF2B5EF4-FFF2-40B4-BE49-F238E27FC236}">
                    <a16:creationId xmlns:a16="http://schemas.microsoft.com/office/drawing/2014/main" id="{0613195C-AC85-11CD-A593-749146170428}"/>
                  </a:ext>
                </a:extLst>
              </p:cNvPr>
              <p:cNvSpPr/>
              <p:nvPr/>
            </p:nvSpPr>
            <p:spPr>
              <a:xfrm>
                <a:off x="6148500" y="2811009"/>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6" name="二等辺三角形 56">
                <a:extLst>
                  <a:ext uri="{FF2B5EF4-FFF2-40B4-BE49-F238E27FC236}">
                    <a16:creationId xmlns:a16="http://schemas.microsoft.com/office/drawing/2014/main" id="{40F56D17-3DE2-E1AD-4CF1-E6FBABDED7A2}"/>
                  </a:ext>
                </a:extLst>
              </p:cNvPr>
              <p:cNvSpPr/>
              <p:nvPr/>
            </p:nvSpPr>
            <p:spPr>
              <a:xfrm>
                <a:off x="6482301" y="31448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7" name="二等辺三角形 57">
                <a:extLst>
                  <a:ext uri="{FF2B5EF4-FFF2-40B4-BE49-F238E27FC236}">
                    <a16:creationId xmlns:a16="http://schemas.microsoft.com/office/drawing/2014/main" id="{1D503CF4-8FAD-723E-1444-96763888223B}"/>
                  </a:ext>
                </a:extLst>
              </p:cNvPr>
              <p:cNvSpPr/>
              <p:nvPr/>
            </p:nvSpPr>
            <p:spPr>
              <a:xfrm>
                <a:off x="6532017" y="28607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8" name="二等辺三角形 58">
                <a:extLst>
                  <a:ext uri="{FF2B5EF4-FFF2-40B4-BE49-F238E27FC236}">
                    <a16:creationId xmlns:a16="http://schemas.microsoft.com/office/drawing/2014/main" id="{2AED3F7B-E25C-4011-BFE7-8B029EB4A080}"/>
                  </a:ext>
                </a:extLst>
              </p:cNvPr>
              <p:cNvSpPr/>
              <p:nvPr/>
            </p:nvSpPr>
            <p:spPr>
              <a:xfrm>
                <a:off x="5985149" y="3031175"/>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9" name="二等辺三角形 59">
                <a:extLst>
                  <a:ext uri="{FF2B5EF4-FFF2-40B4-BE49-F238E27FC236}">
                    <a16:creationId xmlns:a16="http://schemas.microsoft.com/office/drawing/2014/main" id="{9FC127E9-7B05-E8F9-3FCA-33B7E6486C4E}"/>
                  </a:ext>
                </a:extLst>
              </p:cNvPr>
              <p:cNvSpPr/>
              <p:nvPr/>
            </p:nvSpPr>
            <p:spPr>
              <a:xfrm>
                <a:off x="7223369" y="4913746"/>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0" name="二等辺三角形 60">
                <a:extLst>
                  <a:ext uri="{FF2B5EF4-FFF2-40B4-BE49-F238E27FC236}">
                    <a16:creationId xmlns:a16="http://schemas.microsoft.com/office/drawing/2014/main" id="{B2B4EBD2-CC88-F784-D0A2-BFE3CDFE4A8F}"/>
                  </a:ext>
                </a:extLst>
              </p:cNvPr>
              <p:cNvSpPr/>
              <p:nvPr/>
            </p:nvSpPr>
            <p:spPr>
              <a:xfrm>
                <a:off x="7244676" y="5530631"/>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1" name="二等辺三角形 61">
                <a:extLst>
                  <a:ext uri="{FF2B5EF4-FFF2-40B4-BE49-F238E27FC236}">
                    <a16:creationId xmlns:a16="http://schemas.microsoft.com/office/drawing/2014/main" id="{7F8743B3-D818-4709-C764-F5E5B8B06F28}"/>
                  </a:ext>
                </a:extLst>
              </p:cNvPr>
              <p:cNvSpPr/>
              <p:nvPr/>
            </p:nvSpPr>
            <p:spPr>
              <a:xfrm>
                <a:off x="6750998" y="4599567"/>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2" name="二等辺三角形 62">
                <a:extLst>
                  <a:ext uri="{FF2B5EF4-FFF2-40B4-BE49-F238E27FC236}">
                    <a16:creationId xmlns:a16="http://schemas.microsoft.com/office/drawing/2014/main" id="{E3BDD628-68F2-C12B-3915-467CAB46A2BB}"/>
                  </a:ext>
                </a:extLst>
              </p:cNvPr>
              <p:cNvSpPr/>
              <p:nvPr/>
            </p:nvSpPr>
            <p:spPr>
              <a:xfrm>
                <a:off x="6772304" y="5210350"/>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3" name="二等辺三角形 63">
                <a:extLst>
                  <a:ext uri="{FF2B5EF4-FFF2-40B4-BE49-F238E27FC236}">
                    <a16:creationId xmlns:a16="http://schemas.microsoft.com/office/drawing/2014/main" id="{7BBF2A01-BFFC-2A31-132A-05577F7BCBDD}"/>
                  </a:ext>
                </a:extLst>
              </p:cNvPr>
              <p:cNvSpPr/>
              <p:nvPr/>
            </p:nvSpPr>
            <p:spPr>
              <a:xfrm>
                <a:off x="7613988" y="5218138"/>
                <a:ext cx="86400"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4" name="二等辺三角形 64">
                <a:extLst>
                  <a:ext uri="{FF2B5EF4-FFF2-40B4-BE49-F238E27FC236}">
                    <a16:creationId xmlns:a16="http://schemas.microsoft.com/office/drawing/2014/main" id="{7E76A8C1-EC6D-C739-E40D-BD1B92001D50}"/>
                  </a:ext>
                </a:extLst>
              </p:cNvPr>
              <p:cNvSpPr/>
              <p:nvPr/>
            </p:nvSpPr>
            <p:spPr>
              <a:xfrm>
                <a:off x="8120529" y="3227667"/>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5" name="二等辺三角形 65">
                <a:extLst>
                  <a:ext uri="{FF2B5EF4-FFF2-40B4-BE49-F238E27FC236}">
                    <a16:creationId xmlns:a16="http://schemas.microsoft.com/office/drawing/2014/main" id="{3284AF88-2A32-1421-EC04-0D2ADEC9DEAA}"/>
                  </a:ext>
                </a:extLst>
              </p:cNvPr>
              <p:cNvSpPr/>
              <p:nvPr/>
            </p:nvSpPr>
            <p:spPr>
              <a:xfrm>
                <a:off x="7822235" y="2908070"/>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二等辺三角形 66">
                <a:extLst>
                  <a:ext uri="{FF2B5EF4-FFF2-40B4-BE49-F238E27FC236}">
                    <a16:creationId xmlns:a16="http://schemas.microsoft.com/office/drawing/2014/main" id="{9146261E-7B7F-D1C9-7894-2F7748D7F07C}"/>
                  </a:ext>
                </a:extLst>
              </p:cNvPr>
              <p:cNvSpPr/>
              <p:nvPr/>
            </p:nvSpPr>
            <p:spPr>
              <a:xfrm>
                <a:off x="7930505" y="3873963"/>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二等辺三角形 67">
                <a:extLst>
                  <a:ext uri="{FF2B5EF4-FFF2-40B4-BE49-F238E27FC236}">
                    <a16:creationId xmlns:a16="http://schemas.microsoft.com/office/drawing/2014/main" id="{97CF0168-54F6-42A6-5CC3-532AB7775A24}"/>
                  </a:ext>
                </a:extLst>
              </p:cNvPr>
              <p:cNvSpPr/>
              <p:nvPr/>
            </p:nvSpPr>
            <p:spPr>
              <a:xfrm>
                <a:off x="7268270" y="3256078"/>
                <a:ext cx="86400"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0" name="直線矢印コネクタ 129">
                <a:extLst>
                  <a:ext uri="{FF2B5EF4-FFF2-40B4-BE49-F238E27FC236}">
                    <a16:creationId xmlns:a16="http://schemas.microsoft.com/office/drawing/2014/main" id="{BA717854-6B62-937F-30C8-9D0A0F8B2CB4}"/>
                  </a:ext>
                </a:extLst>
              </p:cNvPr>
              <p:cNvCxnSpPr>
                <a:cxnSpLocks/>
              </p:cNvCxnSpPr>
              <p:nvPr/>
            </p:nvCxnSpPr>
            <p:spPr>
              <a:xfrm flipV="1">
                <a:off x="6385906" y="2709559"/>
                <a:ext cx="134997" cy="357658"/>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直線矢印コネクタ 130">
                <a:extLst>
                  <a:ext uri="{FF2B5EF4-FFF2-40B4-BE49-F238E27FC236}">
                    <a16:creationId xmlns:a16="http://schemas.microsoft.com/office/drawing/2014/main" id="{76A11BE7-3522-6C46-86BF-5E7B1BB2DDDF}"/>
                  </a:ext>
                </a:extLst>
              </p:cNvPr>
              <p:cNvCxnSpPr>
                <a:cxnSpLocks/>
                <a:endCxn id="142" idx="2"/>
              </p:cNvCxnSpPr>
              <p:nvPr/>
            </p:nvCxnSpPr>
            <p:spPr>
              <a:xfrm flipV="1">
                <a:off x="5654888" y="3795727"/>
                <a:ext cx="321724" cy="146271"/>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直線矢印コネクタ 131">
                <a:extLst>
                  <a:ext uri="{FF2B5EF4-FFF2-40B4-BE49-F238E27FC236}">
                    <a16:creationId xmlns:a16="http://schemas.microsoft.com/office/drawing/2014/main" id="{6B637D50-11E2-D0C5-990D-C8A8E3F6EFB9}"/>
                  </a:ext>
                </a:extLst>
              </p:cNvPr>
              <p:cNvCxnSpPr>
                <a:cxnSpLocks/>
                <a:stCxn id="143" idx="7"/>
              </p:cNvCxnSpPr>
              <p:nvPr/>
            </p:nvCxnSpPr>
            <p:spPr>
              <a:xfrm flipV="1">
                <a:off x="6961081" y="4315269"/>
                <a:ext cx="195096" cy="294943"/>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a:extLst>
                  <a:ext uri="{FF2B5EF4-FFF2-40B4-BE49-F238E27FC236}">
                    <a16:creationId xmlns:a16="http://schemas.microsoft.com/office/drawing/2014/main" id="{1A3CE7B8-DFAB-5691-E55B-95C4C557EBE1}"/>
                  </a:ext>
                </a:extLst>
              </p:cNvPr>
              <p:cNvCxnSpPr>
                <a:cxnSpLocks/>
                <a:endCxn id="144" idx="2"/>
              </p:cNvCxnSpPr>
              <p:nvPr/>
            </p:nvCxnSpPr>
            <p:spPr>
              <a:xfrm flipV="1">
                <a:off x="6181960" y="5359789"/>
                <a:ext cx="320822" cy="126611"/>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3EA1D26B-DE31-F1EA-D292-A3E961C7E656}"/>
                  </a:ext>
                </a:extLst>
              </p:cNvPr>
              <p:cNvCxnSpPr>
                <a:cxnSpLocks/>
                <a:stCxn id="138" idx="0"/>
                <a:endCxn id="484" idx="1"/>
              </p:cNvCxnSpPr>
              <p:nvPr/>
            </p:nvCxnSpPr>
            <p:spPr>
              <a:xfrm flipH="1" flipV="1">
                <a:off x="7190517" y="2636230"/>
                <a:ext cx="243821" cy="266492"/>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EB0A040-D1E6-1745-EFAF-28DA889DB6B3}"/>
                  </a:ext>
                </a:extLst>
              </p:cNvPr>
              <p:cNvCxnSpPr>
                <a:cxnSpLocks/>
                <a:stCxn id="139" idx="6"/>
              </p:cNvCxnSpPr>
              <p:nvPr/>
            </p:nvCxnSpPr>
            <p:spPr>
              <a:xfrm flipV="1">
                <a:off x="8195949" y="3094171"/>
                <a:ext cx="325452" cy="136325"/>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EA1961D2-A26E-193B-E803-A4DFCF0D37AA}"/>
                  </a:ext>
                </a:extLst>
              </p:cNvPr>
              <p:cNvCxnSpPr>
                <a:cxnSpLocks/>
                <a:stCxn id="140" idx="3"/>
                <a:endCxn id="483" idx="4"/>
              </p:cNvCxnSpPr>
              <p:nvPr/>
            </p:nvCxnSpPr>
            <p:spPr>
              <a:xfrm>
                <a:off x="7848850" y="4074000"/>
                <a:ext cx="20083" cy="361486"/>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D4792DAA-DABD-FF61-6FC0-5BE96F11CE2E}"/>
                  </a:ext>
                </a:extLst>
              </p:cNvPr>
              <p:cNvCxnSpPr>
                <a:cxnSpLocks/>
                <a:stCxn id="145" idx="5"/>
              </p:cNvCxnSpPr>
              <p:nvPr/>
            </p:nvCxnSpPr>
            <p:spPr>
              <a:xfrm>
                <a:off x="7455530" y="5333755"/>
                <a:ext cx="335089" cy="174271"/>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フローチャート: 結合子 137">
                <a:extLst>
                  <a:ext uri="{FF2B5EF4-FFF2-40B4-BE49-F238E27FC236}">
                    <a16:creationId xmlns:a16="http://schemas.microsoft.com/office/drawing/2014/main" id="{5D9C552D-F859-A747-E2FB-B04C37C498B4}"/>
                  </a:ext>
                </a:extLst>
              </p:cNvPr>
              <p:cNvSpPr/>
              <p:nvPr/>
            </p:nvSpPr>
            <p:spPr>
              <a:xfrm rot="18242342">
                <a:off x="7415833" y="2855176"/>
                <a:ext cx="216000" cy="216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9" name="フローチャート: 結合子 138">
                <a:extLst>
                  <a:ext uri="{FF2B5EF4-FFF2-40B4-BE49-F238E27FC236}">
                    <a16:creationId xmlns:a16="http://schemas.microsoft.com/office/drawing/2014/main" id="{51841929-ADB4-13E6-CAF0-5C53234783D0}"/>
                  </a:ext>
                </a:extLst>
              </p:cNvPr>
              <p:cNvSpPr/>
              <p:nvPr/>
            </p:nvSpPr>
            <p:spPr>
              <a:xfrm rot="20010730">
                <a:off x="7991286" y="3170665"/>
                <a:ext cx="216000" cy="216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0" name="フローチャート: 結合子 139">
                <a:extLst>
                  <a:ext uri="{FF2B5EF4-FFF2-40B4-BE49-F238E27FC236}">
                    <a16:creationId xmlns:a16="http://schemas.microsoft.com/office/drawing/2014/main" id="{9E31F9CB-3D8D-0EF4-DA0F-7189F1F9D7C8}"/>
                  </a:ext>
                </a:extLst>
              </p:cNvPr>
              <p:cNvSpPr/>
              <p:nvPr/>
            </p:nvSpPr>
            <p:spPr>
              <a:xfrm rot="19829150">
                <a:off x="7769686" y="3861920"/>
                <a:ext cx="216000" cy="216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1" name="フローチャート: 結合子 140">
                <a:extLst>
                  <a:ext uri="{FF2B5EF4-FFF2-40B4-BE49-F238E27FC236}">
                    <a16:creationId xmlns:a16="http://schemas.microsoft.com/office/drawing/2014/main" id="{B0AD7F57-4164-EB1C-C17D-72D3F265527B}"/>
                  </a:ext>
                </a:extLst>
              </p:cNvPr>
              <p:cNvSpPr/>
              <p:nvPr/>
            </p:nvSpPr>
            <p:spPr>
              <a:xfrm rot="20191807">
                <a:off x="6232360" y="3049120"/>
                <a:ext cx="216000" cy="216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2" name="フローチャート: 結合子 141">
                <a:extLst>
                  <a:ext uri="{FF2B5EF4-FFF2-40B4-BE49-F238E27FC236}">
                    <a16:creationId xmlns:a16="http://schemas.microsoft.com/office/drawing/2014/main" id="{0F04A225-EC22-49A9-9764-2F46F9A0148B}"/>
                  </a:ext>
                </a:extLst>
              </p:cNvPr>
              <p:cNvSpPr/>
              <p:nvPr/>
            </p:nvSpPr>
            <p:spPr>
              <a:xfrm rot="20453311">
                <a:off x="5970659" y="3652367"/>
                <a:ext cx="216000" cy="216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3" name="フローチャート: 結合子 142">
                <a:extLst>
                  <a:ext uri="{FF2B5EF4-FFF2-40B4-BE49-F238E27FC236}">
                    <a16:creationId xmlns:a16="http://schemas.microsoft.com/office/drawing/2014/main" id="{01C6E072-1D15-8FD4-B50E-0B3F6C017EF3}"/>
                  </a:ext>
                </a:extLst>
              </p:cNvPr>
              <p:cNvSpPr/>
              <p:nvPr/>
            </p:nvSpPr>
            <p:spPr>
              <a:xfrm rot="20453311">
                <a:off x="6805926" y="4599374"/>
                <a:ext cx="216000" cy="216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4" name="フローチャート: 結合子 143">
                <a:extLst>
                  <a:ext uri="{FF2B5EF4-FFF2-40B4-BE49-F238E27FC236}">
                    <a16:creationId xmlns:a16="http://schemas.microsoft.com/office/drawing/2014/main" id="{9710CCCA-F1A6-277E-4C09-A4115A2C0722}"/>
                  </a:ext>
                </a:extLst>
              </p:cNvPr>
              <p:cNvSpPr/>
              <p:nvPr/>
            </p:nvSpPr>
            <p:spPr>
              <a:xfrm rot="20453311">
                <a:off x="6496829" y="5216429"/>
                <a:ext cx="216000" cy="216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5" name="フローチャート: 結合子 144">
                <a:extLst>
                  <a:ext uri="{FF2B5EF4-FFF2-40B4-BE49-F238E27FC236}">
                    <a16:creationId xmlns:a16="http://schemas.microsoft.com/office/drawing/2014/main" id="{6199785E-C5AF-891F-19BD-175F0024DB18}"/>
                  </a:ext>
                </a:extLst>
              </p:cNvPr>
              <p:cNvSpPr/>
              <p:nvPr/>
            </p:nvSpPr>
            <p:spPr>
              <a:xfrm rot="20453311">
                <a:off x="7250368" y="5178600"/>
                <a:ext cx="216000" cy="216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6" name="二等辺三角形 56">
                <a:extLst>
                  <a:ext uri="{FF2B5EF4-FFF2-40B4-BE49-F238E27FC236}">
                    <a16:creationId xmlns:a16="http://schemas.microsoft.com/office/drawing/2014/main" id="{A5A732D0-7221-53A9-CEFF-A0F8ECCE986A}"/>
                  </a:ext>
                </a:extLst>
              </p:cNvPr>
              <p:cNvSpPr/>
              <p:nvPr/>
            </p:nvSpPr>
            <p:spPr>
              <a:xfrm>
                <a:off x="6634701" y="3297210"/>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二等辺三角形 57">
                <a:extLst>
                  <a:ext uri="{FF2B5EF4-FFF2-40B4-BE49-F238E27FC236}">
                    <a16:creationId xmlns:a16="http://schemas.microsoft.com/office/drawing/2014/main" id="{FB9DC2AD-8E90-469A-BFD6-5BD163F804D4}"/>
                  </a:ext>
                </a:extLst>
              </p:cNvPr>
              <p:cNvSpPr/>
              <p:nvPr/>
            </p:nvSpPr>
            <p:spPr>
              <a:xfrm>
                <a:off x="6684417" y="3013123"/>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二等辺三角形 50">
                <a:extLst>
                  <a:ext uri="{FF2B5EF4-FFF2-40B4-BE49-F238E27FC236}">
                    <a16:creationId xmlns:a16="http://schemas.microsoft.com/office/drawing/2014/main" id="{BB755F17-E3F6-62BF-668D-10A2D85DDC4C}"/>
                  </a:ext>
                </a:extLst>
              </p:cNvPr>
              <p:cNvSpPr/>
              <p:nvPr/>
            </p:nvSpPr>
            <p:spPr>
              <a:xfrm>
                <a:off x="6178980" y="3501988"/>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二等辺三角形 50">
                <a:extLst>
                  <a:ext uri="{FF2B5EF4-FFF2-40B4-BE49-F238E27FC236}">
                    <a16:creationId xmlns:a16="http://schemas.microsoft.com/office/drawing/2014/main" id="{EFD83C53-5D99-B630-2770-8E79ADB83847}"/>
                  </a:ext>
                </a:extLst>
              </p:cNvPr>
              <p:cNvSpPr/>
              <p:nvPr/>
            </p:nvSpPr>
            <p:spPr>
              <a:xfrm>
                <a:off x="6331380" y="34433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二等辺三角形 54">
                <a:extLst>
                  <a:ext uri="{FF2B5EF4-FFF2-40B4-BE49-F238E27FC236}">
                    <a16:creationId xmlns:a16="http://schemas.microsoft.com/office/drawing/2014/main" id="{70ECBC7B-95C5-F076-6A99-66826C4A7807}"/>
                  </a:ext>
                </a:extLst>
              </p:cNvPr>
              <p:cNvSpPr/>
              <p:nvPr/>
            </p:nvSpPr>
            <p:spPr>
              <a:xfrm>
                <a:off x="6300900" y="4035674"/>
                <a:ext cx="86400"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二等辺三角形 29">
                <a:extLst>
                  <a:ext uri="{FF2B5EF4-FFF2-40B4-BE49-F238E27FC236}">
                    <a16:creationId xmlns:a16="http://schemas.microsoft.com/office/drawing/2014/main" id="{44D06A9E-A32F-2878-ED51-FDEF2286B90D}"/>
                  </a:ext>
                </a:extLst>
              </p:cNvPr>
              <p:cNvSpPr/>
              <p:nvPr/>
            </p:nvSpPr>
            <p:spPr>
              <a:xfrm>
                <a:off x="6915098" y="3837445"/>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二等辺三角形 57">
                <a:extLst>
                  <a:ext uri="{FF2B5EF4-FFF2-40B4-BE49-F238E27FC236}">
                    <a16:creationId xmlns:a16="http://schemas.microsoft.com/office/drawing/2014/main" id="{5015C621-C8EF-1B9A-3E0D-837FF23D49BD}"/>
                  </a:ext>
                </a:extLst>
              </p:cNvPr>
              <p:cNvSpPr/>
              <p:nvPr/>
            </p:nvSpPr>
            <p:spPr>
              <a:xfrm>
                <a:off x="6836817" y="3156957"/>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二等辺三角形 39">
                <a:extLst>
                  <a:ext uri="{FF2B5EF4-FFF2-40B4-BE49-F238E27FC236}">
                    <a16:creationId xmlns:a16="http://schemas.microsoft.com/office/drawing/2014/main" id="{28A29A26-CE2A-DA56-E71B-B3D9F6D9F8C0}"/>
                  </a:ext>
                </a:extLst>
              </p:cNvPr>
              <p:cNvSpPr/>
              <p:nvPr/>
            </p:nvSpPr>
            <p:spPr>
              <a:xfrm>
                <a:off x="7107099" y="4003871"/>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7" name="二等辺三角形 130">
              <a:extLst>
                <a:ext uri="{FF2B5EF4-FFF2-40B4-BE49-F238E27FC236}">
                  <a16:creationId xmlns:a16="http://schemas.microsoft.com/office/drawing/2014/main" id="{1475DE91-A023-E8C2-943E-6EF9F9C0FB90}"/>
                </a:ext>
              </a:extLst>
            </p:cNvPr>
            <p:cNvSpPr/>
            <p:nvPr/>
          </p:nvSpPr>
          <p:spPr>
            <a:xfrm>
              <a:off x="7123662" y="3566687"/>
              <a:ext cx="86400"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8" name="直線コネクタ 477">
              <a:extLst>
                <a:ext uri="{FF2B5EF4-FFF2-40B4-BE49-F238E27FC236}">
                  <a16:creationId xmlns:a16="http://schemas.microsoft.com/office/drawing/2014/main" id="{CF1C6A27-C7AE-C549-1F98-985DD5BE1BE5}"/>
                </a:ext>
              </a:extLst>
            </p:cNvPr>
            <p:cNvCxnSpPr>
              <a:cxnSpLocks/>
            </p:cNvCxnSpPr>
            <p:nvPr/>
          </p:nvCxnSpPr>
          <p:spPr>
            <a:xfrm>
              <a:off x="7180100" y="4093424"/>
              <a:ext cx="1871821" cy="1076557"/>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9" name="直線コネクタ 478">
              <a:extLst>
                <a:ext uri="{FF2B5EF4-FFF2-40B4-BE49-F238E27FC236}">
                  <a16:creationId xmlns:a16="http://schemas.microsoft.com/office/drawing/2014/main" id="{3B78CD0E-D671-2389-B4ED-0BCE94B80FCB}"/>
                </a:ext>
              </a:extLst>
            </p:cNvPr>
            <p:cNvCxnSpPr>
              <a:cxnSpLocks/>
            </p:cNvCxnSpPr>
            <p:nvPr/>
          </p:nvCxnSpPr>
          <p:spPr>
            <a:xfrm flipH="1">
              <a:off x="5467490" y="4089394"/>
              <a:ext cx="1713870" cy="769571"/>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0" name="直線コネクタ 479">
              <a:extLst>
                <a:ext uri="{FF2B5EF4-FFF2-40B4-BE49-F238E27FC236}">
                  <a16:creationId xmlns:a16="http://schemas.microsoft.com/office/drawing/2014/main" id="{F1118CA1-2381-FB5B-A5F0-A29A513B7BF5}"/>
                </a:ext>
              </a:extLst>
            </p:cNvPr>
            <p:cNvCxnSpPr>
              <a:cxnSpLocks/>
            </p:cNvCxnSpPr>
            <p:nvPr/>
          </p:nvCxnSpPr>
          <p:spPr>
            <a:xfrm>
              <a:off x="7180582" y="2446382"/>
              <a:ext cx="0" cy="1655999"/>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9095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2199259-BB40-5A4B-A6BF-9C683F921D5C}"/>
              </a:ext>
            </a:extLst>
          </p:cNvPr>
          <p:cNvSpPr>
            <a:spLocks noGrp="1"/>
          </p:cNvSpPr>
          <p:nvPr>
            <p:ph type="title"/>
          </p:nvPr>
        </p:nvSpPr>
        <p:spPr/>
        <p:txBody>
          <a:bodyPr/>
          <a:lstStyle/>
          <a:p>
            <a:r>
              <a:rPr lang="ja-JP" altLang="en-US" dirty="0"/>
              <a:t>提案手法 </a:t>
            </a:r>
            <a:r>
              <a:rPr lang="en-US" altLang="ja-JP" dirty="0"/>
              <a:t>(HCA+)</a:t>
            </a:r>
            <a:endParaRPr lang="ja-JP" altLang="en-US" dirty="0"/>
          </a:p>
        </p:txBody>
      </p:sp>
      <p:sp>
        <p:nvSpPr>
          <p:cNvPr id="4" name="スライド番号プレースホルダー 3">
            <a:extLst>
              <a:ext uri="{FF2B5EF4-FFF2-40B4-BE49-F238E27FC236}">
                <a16:creationId xmlns:a16="http://schemas.microsoft.com/office/drawing/2014/main" id="{59CDED6C-CC76-A948-98B1-AAC9E853A3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67937-D10B-4F1B-BCB2-26B69D4AE1E2}" type="slidenum">
              <a:rPr kumimoji="1" lang="ja-JP" altLang="en-US" sz="2800" b="1" i="0" u="none" strike="noStrike" kern="1200" cap="none" spc="0" normalizeH="0" baseline="0" noProof="0" smtClean="0">
                <a:ln>
                  <a:noFill/>
                </a:ln>
                <a:solidFill>
                  <a:srgbClr val="FFFF00"/>
                </a:solidFill>
                <a:effectLst/>
                <a:uLnTx/>
                <a:uFillTx/>
                <a:latin typeface="Arial"/>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1" lang="ja-JP" altLang="en-US" sz="2800" b="1" i="0" u="none" strike="noStrike" kern="1200" cap="none" spc="0" normalizeH="0" baseline="0" noProof="0">
              <a:ln>
                <a:noFill/>
              </a:ln>
              <a:solidFill>
                <a:srgbClr val="FFFF00"/>
              </a:solidFill>
              <a:effectLst/>
              <a:uLnTx/>
              <a:uFillTx/>
              <a:latin typeface="Arial"/>
              <a:cs typeface="+mn-cs"/>
            </a:endParaRPr>
          </a:p>
        </p:txBody>
      </p:sp>
      <p:sp>
        <p:nvSpPr>
          <p:cNvPr id="7" name="テキスト プレースホルダー 6">
            <a:extLst>
              <a:ext uri="{FF2B5EF4-FFF2-40B4-BE49-F238E27FC236}">
                <a16:creationId xmlns:a16="http://schemas.microsoft.com/office/drawing/2014/main" id="{812D7FC3-AB64-9E46-8863-213EEEBD3F4F}"/>
              </a:ext>
            </a:extLst>
          </p:cNvPr>
          <p:cNvSpPr>
            <a:spLocks noGrp="1"/>
          </p:cNvSpPr>
          <p:nvPr>
            <p:ph type="body" sz="quarter" idx="13"/>
          </p:nvPr>
        </p:nvSpPr>
        <p:spPr>
          <a:xfrm>
            <a:off x="101600" y="599356"/>
            <a:ext cx="12090400" cy="573087"/>
          </a:xfrm>
        </p:spPr>
        <p:txBody>
          <a:bodyPr/>
          <a:lstStyle/>
          <a:p>
            <a:r>
              <a:rPr lang="ja-JP" altLang="en-US" dirty="0"/>
              <a:t>階層化停止条件</a:t>
            </a:r>
          </a:p>
        </p:txBody>
      </p:sp>
      <p:grpSp>
        <p:nvGrpSpPr>
          <p:cNvPr id="291" name="グループ化 290">
            <a:extLst>
              <a:ext uri="{FF2B5EF4-FFF2-40B4-BE49-F238E27FC236}">
                <a16:creationId xmlns:a16="http://schemas.microsoft.com/office/drawing/2014/main" id="{69C61278-D72D-8889-FEF0-37FF9B0B544F}"/>
              </a:ext>
            </a:extLst>
          </p:cNvPr>
          <p:cNvGrpSpPr/>
          <p:nvPr/>
        </p:nvGrpSpPr>
        <p:grpSpPr>
          <a:xfrm>
            <a:off x="1157901" y="2806187"/>
            <a:ext cx="3603600" cy="3600000"/>
            <a:chOff x="642073" y="2441635"/>
            <a:chExt cx="3603600" cy="3600000"/>
          </a:xfrm>
        </p:grpSpPr>
        <p:cxnSp>
          <p:nvCxnSpPr>
            <p:cNvPr id="143" name="直線矢印コネクタ 142">
              <a:extLst>
                <a:ext uri="{FF2B5EF4-FFF2-40B4-BE49-F238E27FC236}">
                  <a16:creationId xmlns:a16="http://schemas.microsoft.com/office/drawing/2014/main" id="{2EAC473A-6374-BED1-E27A-FE35EEA525A5}"/>
                </a:ext>
              </a:extLst>
            </p:cNvPr>
            <p:cNvCxnSpPr>
              <a:cxnSpLocks/>
              <a:endCxn id="258" idx="2"/>
            </p:cNvCxnSpPr>
            <p:nvPr/>
          </p:nvCxnSpPr>
          <p:spPr>
            <a:xfrm flipV="1">
              <a:off x="982326" y="3782241"/>
              <a:ext cx="310016" cy="146016"/>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二等辺三角形 153">
              <a:extLst>
                <a:ext uri="{FF2B5EF4-FFF2-40B4-BE49-F238E27FC236}">
                  <a16:creationId xmlns:a16="http://schemas.microsoft.com/office/drawing/2014/main" id="{0E4A1D54-FC45-00B7-F702-280DBE35B49A}"/>
                </a:ext>
              </a:extLst>
            </p:cNvPr>
            <p:cNvSpPr/>
            <p:nvPr/>
          </p:nvSpPr>
          <p:spPr>
            <a:xfrm>
              <a:off x="3444368" y="3220917"/>
              <a:ext cx="86486" cy="74880"/>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3" name="正方形/長方形 22">
              <a:extLst>
                <a:ext uri="{FF2B5EF4-FFF2-40B4-BE49-F238E27FC236}">
                  <a16:creationId xmlns:a16="http://schemas.microsoft.com/office/drawing/2014/main" id="{28DA35A5-1883-8EC0-E7F7-26647DFC61FE}"/>
                </a:ext>
              </a:extLst>
            </p:cNvPr>
            <p:cNvSpPr/>
            <p:nvPr/>
          </p:nvSpPr>
          <p:spPr>
            <a:xfrm>
              <a:off x="642073" y="2441635"/>
              <a:ext cx="3603600" cy="36000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4" name="楕円 106">
              <a:extLst>
                <a:ext uri="{FF2B5EF4-FFF2-40B4-BE49-F238E27FC236}">
                  <a16:creationId xmlns:a16="http://schemas.microsoft.com/office/drawing/2014/main" id="{D279499A-5170-EB77-3634-14023FEEED8B}"/>
                </a:ext>
              </a:extLst>
            </p:cNvPr>
            <p:cNvSpPr/>
            <p:nvPr/>
          </p:nvSpPr>
          <p:spPr>
            <a:xfrm>
              <a:off x="2944199" y="2795183"/>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5" name="楕円 107">
              <a:extLst>
                <a:ext uri="{FF2B5EF4-FFF2-40B4-BE49-F238E27FC236}">
                  <a16:creationId xmlns:a16="http://schemas.microsoft.com/office/drawing/2014/main" id="{AF4D24C3-FDEF-FFD3-7791-5DF9BFF220D5}"/>
                </a:ext>
              </a:extLst>
            </p:cNvPr>
            <p:cNvSpPr/>
            <p:nvPr/>
          </p:nvSpPr>
          <p:spPr>
            <a:xfrm>
              <a:off x="2686671" y="3478335"/>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6" name="楕円 108">
              <a:extLst>
                <a:ext uri="{FF2B5EF4-FFF2-40B4-BE49-F238E27FC236}">
                  <a16:creationId xmlns:a16="http://schemas.microsoft.com/office/drawing/2014/main" id="{78EAA6FB-B6A8-E4F1-9618-8F6EA34B843E}"/>
                </a:ext>
              </a:extLst>
            </p:cNvPr>
            <p:cNvSpPr/>
            <p:nvPr/>
          </p:nvSpPr>
          <p:spPr>
            <a:xfrm>
              <a:off x="2304795" y="2500533"/>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7" name="楕円 109">
              <a:extLst>
                <a:ext uri="{FF2B5EF4-FFF2-40B4-BE49-F238E27FC236}">
                  <a16:creationId xmlns:a16="http://schemas.microsoft.com/office/drawing/2014/main" id="{481EEF3B-CAFF-E48A-1FB3-5493D0DBE3A4}"/>
                </a:ext>
              </a:extLst>
            </p:cNvPr>
            <p:cNvSpPr/>
            <p:nvPr/>
          </p:nvSpPr>
          <p:spPr>
            <a:xfrm>
              <a:off x="1752499" y="4223711"/>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8" name="楕円 110">
              <a:extLst>
                <a:ext uri="{FF2B5EF4-FFF2-40B4-BE49-F238E27FC236}">
                  <a16:creationId xmlns:a16="http://schemas.microsoft.com/office/drawing/2014/main" id="{2BC5064A-C4EA-996A-08AB-521DE9CCCCE7}"/>
                </a:ext>
              </a:extLst>
            </p:cNvPr>
            <p:cNvSpPr/>
            <p:nvPr/>
          </p:nvSpPr>
          <p:spPr>
            <a:xfrm>
              <a:off x="1441116" y="4845789"/>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9" name="楕円 111">
              <a:extLst>
                <a:ext uri="{FF2B5EF4-FFF2-40B4-BE49-F238E27FC236}">
                  <a16:creationId xmlns:a16="http://schemas.microsoft.com/office/drawing/2014/main" id="{9ECBDBCA-EC69-B245-EC7D-05E61C393402}"/>
                </a:ext>
              </a:extLst>
            </p:cNvPr>
            <p:cNvSpPr/>
            <p:nvPr/>
          </p:nvSpPr>
          <p:spPr>
            <a:xfrm>
              <a:off x="2210996" y="4818388"/>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0" name="楕円 112">
              <a:extLst>
                <a:ext uri="{FF2B5EF4-FFF2-40B4-BE49-F238E27FC236}">
                  <a16:creationId xmlns:a16="http://schemas.microsoft.com/office/drawing/2014/main" id="{56E23A6E-FD74-9E0E-A334-EECFD3269EE0}"/>
                </a:ext>
              </a:extLst>
            </p:cNvPr>
            <p:cNvSpPr/>
            <p:nvPr/>
          </p:nvSpPr>
          <p:spPr>
            <a:xfrm>
              <a:off x="1189810" y="2672209"/>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1" name="楕円 113">
              <a:extLst>
                <a:ext uri="{FF2B5EF4-FFF2-40B4-BE49-F238E27FC236}">
                  <a16:creationId xmlns:a16="http://schemas.microsoft.com/office/drawing/2014/main" id="{5CFA1CBD-8DBD-9F69-B9C6-D7653D163390}"/>
                </a:ext>
              </a:extLst>
            </p:cNvPr>
            <p:cNvSpPr/>
            <p:nvPr/>
          </p:nvSpPr>
          <p:spPr>
            <a:xfrm>
              <a:off x="926182" y="3281962"/>
              <a:ext cx="951351" cy="950400"/>
            </a:xfrm>
            <a:prstGeom prst="ellipse">
              <a:avLst/>
            </a:prstGeom>
            <a:noFill/>
            <a:ln w="3810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2" name="二等辺三角形 114">
              <a:extLst>
                <a:ext uri="{FF2B5EF4-FFF2-40B4-BE49-F238E27FC236}">
                  <a16:creationId xmlns:a16="http://schemas.microsoft.com/office/drawing/2014/main" id="{8C71B6EF-9C6D-1583-E39F-FCDC02A366F0}"/>
                </a:ext>
              </a:extLst>
            </p:cNvPr>
            <p:cNvSpPr/>
            <p:nvPr/>
          </p:nvSpPr>
          <p:spPr>
            <a:xfrm>
              <a:off x="2994114" y="4667388"/>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3" name="二等辺三角形 115">
              <a:extLst>
                <a:ext uri="{FF2B5EF4-FFF2-40B4-BE49-F238E27FC236}">
                  <a16:creationId xmlns:a16="http://schemas.microsoft.com/office/drawing/2014/main" id="{3DBB62C2-99FE-F9A7-A626-AA981ED02D9A}"/>
                </a:ext>
              </a:extLst>
            </p:cNvPr>
            <p:cNvSpPr/>
            <p:nvPr/>
          </p:nvSpPr>
          <p:spPr>
            <a:xfrm>
              <a:off x="1529605" y="4674491"/>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4" name="二等辺三角形 116">
              <a:extLst>
                <a:ext uri="{FF2B5EF4-FFF2-40B4-BE49-F238E27FC236}">
                  <a16:creationId xmlns:a16="http://schemas.microsoft.com/office/drawing/2014/main" id="{BA3E575B-6D4D-C84D-2477-0E70847E682D}"/>
                </a:ext>
              </a:extLst>
            </p:cNvPr>
            <p:cNvSpPr/>
            <p:nvPr/>
          </p:nvSpPr>
          <p:spPr>
            <a:xfrm>
              <a:off x="2766617" y="3481328"/>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5" name="二等辺三角形 117">
              <a:extLst>
                <a:ext uri="{FF2B5EF4-FFF2-40B4-BE49-F238E27FC236}">
                  <a16:creationId xmlns:a16="http://schemas.microsoft.com/office/drawing/2014/main" id="{EA8CCBB2-1A5C-4135-E7B9-3D522318FE4F}"/>
                </a:ext>
              </a:extLst>
            </p:cNvPr>
            <p:cNvSpPr/>
            <p:nvPr/>
          </p:nvSpPr>
          <p:spPr>
            <a:xfrm>
              <a:off x="889775" y="3076509"/>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6" name="二等辺三角形 118">
              <a:extLst>
                <a:ext uri="{FF2B5EF4-FFF2-40B4-BE49-F238E27FC236}">
                  <a16:creationId xmlns:a16="http://schemas.microsoft.com/office/drawing/2014/main" id="{6F1D2BE0-16EF-7516-BD25-F33041FB7030}"/>
                </a:ext>
              </a:extLst>
            </p:cNvPr>
            <p:cNvSpPr/>
            <p:nvPr/>
          </p:nvSpPr>
          <p:spPr>
            <a:xfrm>
              <a:off x="1984598" y="3587862"/>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7" name="二等辺三角形 119">
              <a:extLst>
                <a:ext uri="{FF2B5EF4-FFF2-40B4-BE49-F238E27FC236}">
                  <a16:creationId xmlns:a16="http://schemas.microsoft.com/office/drawing/2014/main" id="{CF2213DB-2A2B-66DB-40AE-F7C39FEDEB74}"/>
                </a:ext>
              </a:extLst>
            </p:cNvPr>
            <p:cNvSpPr/>
            <p:nvPr/>
          </p:nvSpPr>
          <p:spPr>
            <a:xfrm>
              <a:off x="2034365" y="4070807"/>
              <a:ext cx="86486" cy="74880"/>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8" name="二等辺三角形 120">
              <a:extLst>
                <a:ext uri="{FF2B5EF4-FFF2-40B4-BE49-F238E27FC236}">
                  <a16:creationId xmlns:a16="http://schemas.microsoft.com/office/drawing/2014/main" id="{E6906BCC-0EC7-4869-A6F9-40B55486E99D}"/>
                </a:ext>
              </a:extLst>
            </p:cNvPr>
            <p:cNvSpPr/>
            <p:nvPr/>
          </p:nvSpPr>
          <p:spPr>
            <a:xfrm>
              <a:off x="2425375" y="3005485"/>
              <a:ext cx="86486" cy="74880"/>
            </a:xfrm>
            <a:prstGeom prst="triangle">
              <a:avLst/>
            </a:prstGeom>
            <a:solidFill>
              <a:srgbClr val="FFB2D9"/>
            </a:solidFill>
            <a:ln>
              <a:solidFill>
                <a:srgbClr val="FFB2D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39" name="二等辺三角形 121">
              <a:extLst>
                <a:ext uri="{FF2B5EF4-FFF2-40B4-BE49-F238E27FC236}">
                  <a16:creationId xmlns:a16="http://schemas.microsoft.com/office/drawing/2014/main" id="{5433881D-A21D-FE9E-8F35-F61D29F6BED8}"/>
                </a:ext>
              </a:extLst>
            </p:cNvPr>
            <p:cNvSpPr/>
            <p:nvPr/>
          </p:nvSpPr>
          <p:spPr>
            <a:xfrm>
              <a:off x="2746477" y="2672868"/>
              <a:ext cx="86486" cy="74880"/>
            </a:xfrm>
            <a:prstGeom prst="triangle">
              <a:avLst/>
            </a:prstGeom>
            <a:solidFill>
              <a:srgbClr val="FFB2D9"/>
            </a:solidFill>
            <a:ln>
              <a:solidFill>
                <a:srgbClr val="FFB2D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0" name="二等辺三角形 122">
              <a:extLst>
                <a:ext uri="{FF2B5EF4-FFF2-40B4-BE49-F238E27FC236}">
                  <a16:creationId xmlns:a16="http://schemas.microsoft.com/office/drawing/2014/main" id="{A4B10B0E-7FCB-D4F4-E891-82CFFBDB018B}"/>
                </a:ext>
              </a:extLst>
            </p:cNvPr>
            <p:cNvSpPr/>
            <p:nvPr/>
          </p:nvSpPr>
          <p:spPr>
            <a:xfrm>
              <a:off x="3002409" y="3198430"/>
              <a:ext cx="86486"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1" name="二等辺三角形 123">
              <a:extLst>
                <a:ext uri="{FF2B5EF4-FFF2-40B4-BE49-F238E27FC236}">
                  <a16:creationId xmlns:a16="http://schemas.microsoft.com/office/drawing/2014/main" id="{AF9EC507-56DA-F018-5C44-9BE6FF6A0EDE}"/>
                </a:ext>
              </a:extLst>
            </p:cNvPr>
            <p:cNvSpPr/>
            <p:nvPr/>
          </p:nvSpPr>
          <p:spPr>
            <a:xfrm>
              <a:off x="3343652" y="3610352"/>
              <a:ext cx="86486" cy="74880"/>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2" name="二等辺三角形 124">
              <a:extLst>
                <a:ext uri="{FF2B5EF4-FFF2-40B4-BE49-F238E27FC236}">
                  <a16:creationId xmlns:a16="http://schemas.microsoft.com/office/drawing/2014/main" id="{A1114C63-D40C-E70E-5D16-ADA6870A1140}"/>
                </a:ext>
              </a:extLst>
            </p:cNvPr>
            <p:cNvSpPr/>
            <p:nvPr/>
          </p:nvSpPr>
          <p:spPr>
            <a:xfrm>
              <a:off x="3187247" y="3333366"/>
              <a:ext cx="86486"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3" name="二等辺三角形 125">
              <a:extLst>
                <a:ext uri="{FF2B5EF4-FFF2-40B4-BE49-F238E27FC236}">
                  <a16:creationId xmlns:a16="http://schemas.microsoft.com/office/drawing/2014/main" id="{8D4958CF-18A7-1BF3-30E8-4ACF1A7EB2AB}"/>
                </a:ext>
              </a:extLst>
            </p:cNvPr>
            <p:cNvSpPr/>
            <p:nvPr/>
          </p:nvSpPr>
          <p:spPr>
            <a:xfrm>
              <a:off x="3386306" y="2907238"/>
              <a:ext cx="86486"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4" name="二等辺三角形 126">
              <a:extLst>
                <a:ext uri="{FF2B5EF4-FFF2-40B4-BE49-F238E27FC236}">
                  <a16:creationId xmlns:a16="http://schemas.microsoft.com/office/drawing/2014/main" id="{2AC26CDF-3573-A8C7-AA0C-FB95D2DF8D7A}"/>
                </a:ext>
              </a:extLst>
            </p:cNvPr>
            <p:cNvSpPr/>
            <p:nvPr/>
          </p:nvSpPr>
          <p:spPr>
            <a:xfrm>
              <a:off x="3720442" y="3290754"/>
              <a:ext cx="86486"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5" name="二等辺三角形 127">
              <a:extLst>
                <a:ext uri="{FF2B5EF4-FFF2-40B4-BE49-F238E27FC236}">
                  <a16:creationId xmlns:a16="http://schemas.microsoft.com/office/drawing/2014/main" id="{250B3DF8-2B97-1012-8C74-C1A359EBC410}"/>
                </a:ext>
              </a:extLst>
            </p:cNvPr>
            <p:cNvSpPr/>
            <p:nvPr/>
          </p:nvSpPr>
          <p:spPr>
            <a:xfrm>
              <a:off x="3364981" y="4100399"/>
              <a:ext cx="86486" cy="74880"/>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6" name="二等辺三角形 128">
              <a:extLst>
                <a:ext uri="{FF2B5EF4-FFF2-40B4-BE49-F238E27FC236}">
                  <a16:creationId xmlns:a16="http://schemas.microsoft.com/office/drawing/2014/main" id="{096B1CEC-2DD7-5695-5EAF-22B853971B1A}"/>
                </a:ext>
              </a:extLst>
            </p:cNvPr>
            <p:cNvSpPr/>
            <p:nvPr/>
          </p:nvSpPr>
          <p:spPr>
            <a:xfrm>
              <a:off x="2810459" y="3844721"/>
              <a:ext cx="86486" cy="74880"/>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7" name="二等辺三角形 129">
              <a:extLst>
                <a:ext uri="{FF2B5EF4-FFF2-40B4-BE49-F238E27FC236}">
                  <a16:creationId xmlns:a16="http://schemas.microsoft.com/office/drawing/2014/main" id="{516B2926-8884-B9B9-FC29-018D26814A7D}"/>
                </a:ext>
              </a:extLst>
            </p:cNvPr>
            <p:cNvSpPr/>
            <p:nvPr/>
          </p:nvSpPr>
          <p:spPr>
            <a:xfrm>
              <a:off x="2257125" y="5365770"/>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8" name="二等辺三角形 130">
              <a:extLst>
                <a:ext uri="{FF2B5EF4-FFF2-40B4-BE49-F238E27FC236}">
                  <a16:creationId xmlns:a16="http://schemas.microsoft.com/office/drawing/2014/main" id="{408F17E6-A46C-087E-5616-53FC06CF7295}"/>
                </a:ext>
              </a:extLst>
            </p:cNvPr>
            <p:cNvSpPr/>
            <p:nvPr/>
          </p:nvSpPr>
          <p:spPr>
            <a:xfrm>
              <a:off x="1901661" y="4911228"/>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49" name="二等辺三角形 131">
              <a:extLst>
                <a:ext uri="{FF2B5EF4-FFF2-40B4-BE49-F238E27FC236}">
                  <a16:creationId xmlns:a16="http://schemas.microsoft.com/office/drawing/2014/main" id="{B1343F4D-5CD0-E32C-4B66-30CD46EBD469}"/>
                </a:ext>
              </a:extLst>
            </p:cNvPr>
            <p:cNvSpPr/>
            <p:nvPr/>
          </p:nvSpPr>
          <p:spPr>
            <a:xfrm>
              <a:off x="2805290" y="5529116"/>
              <a:ext cx="86486" cy="74880"/>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0" name="二等辺三角形 132">
              <a:extLst>
                <a:ext uri="{FF2B5EF4-FFF2-40B4-BE49-F238E27FC236}">
                  <a16:creationId xmlns:a16="http://schemas.microsoft.com/office/drawing/2014/main" id="{C6A10242-E0F9-B579-B8FD-C7D569DE1EC1}"/>
                </a:ext>
              </a:extLst>
            </p:cNvPr>
            <p:cNvSpPr/>
            <p:nvPr/>
          </p:nvSpPr>
          <p:spPr>
            <a:xfrm>
              <a:off x="2946721" y="5067476"/>
              <a:ext cx="86486" cy="74880"/>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1" name="二等辺三角形 133">
              <a:extLst>
                <a:ext uri="{FF2B5EF4-FFF2-40B4-BE49-F238E27FC236}">
                  <a16:creationId xmlns:a16="http://schemas.microsoft.com/office/drawing/2014/main" id="{C6A7A9B7-751F-7EAB-7309-0A4DD7A94B39}"/>
                </a:ext>
              </a:extLst>
            </p:cNvPr>
            <p:cNvSpPr/>
            <p:nvPr/>
          </p:nvSpPr>
          <p:spPr>
            <a:xfrm>
              <a:off x="2511873" y="4483916"/>
              <a:ext cx="86486" cy="74880"/>
            </a:xfrm>
            <a:prstGeom prst="triangle">
              <a:avLst/>
            </a:prstGeom>
            <a:solidFill>
              <a:srgbClr val="CD9028"/>
            </a:solidFill>
            <a:ln>
              <a:solidFill>
                <a:srgbClr val="CD902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2" name="二等辺三角形 134">
              <a:extLst>
                <a:ext uri="{FF2B5EF4-FFF2-40B4-BE49-F238E27FC236}">
                  <a16:creationId xmlns:a16="http://schemas.microsoft.com/office/drawing/2014/main" id="{1521961D-54E6-E5CF-9EBB-74D6C56D139F}"/>
                </a:ext>
              </a:extLst>
            </p:cNvPr>
            <p:cNvSpPr/>
            <p:nvPr/>
          </p:nvSpPr>
          <p:spPr>
            <a:xfrm>
              <a:off x="2028441" y="4299261"/>
              <a:ext cx="86486" cy="74880"/>
            </a:xfrm>
            <a:prstGeom prst="triangle">
              <a:avLst/>
            </a:prstGeom>
            <a:solidFill>
              <a:srgbClr val="CD9028"/>
            </a:solidFill>
            <a:ln>
              <a:solidFill>
                <a:srgbClr val="CD902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3" name="二等辺三角形 135">
              <a:extLst>
                <a:ext uri="{FF2B5EF4-FFF2-40B4-BE49-F238E27FC236}">
                  <a16:creationId xmlns:a16="http://schemas.microsoft.com/office/drawing/2014/main" id="{4FB713D3-0E88-5184-BEC1-E7128FA61DC7}"/>
                </a:ext>
              </a:extLst>
            </p:cNvPr>
            <p:cNvSpPr/>
            <p:nvPr/>
          </p:nvSpPr>
          <p:spPr>
            <a:xfrm>
              <a:off x="2932500" y="4222319"/>
              <a:ext cx="86486" cy="74880"/>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4" name="二等辺三角形 136">
              <a:extLst>
                <a:ext uri="{FF2B5EF4-FFF2-40B4-BE49-F238E27FC236}">
                  <a16:creationId xmlns:a16="http://schemas.microsoft.com/office/drawing/2014/main" id="{54A78523-5500-004B-7272-3B5C4B08E945}"/>
                </a:ext>
              </a:extLst>
            </p:cNvPr>
            <p:cNvSpPr/>
            <p:nvPr/>
          </p:nvSpPr>
          <p:spPr>
            <a:xfrm>
              <a:off x="1604261" y="5210704"/>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5" name="二等辺三角形 137">
              <a:extLst>
                <a:ext uri="{FF2B5EF4-FFF2-40B4-BE49-F238E27FC236}">
                  <a16:creationId xmlns:a16="http://schemas.microsoft.com/office/drawing/2014/main" id="{0D3C0E31-4214-2967-ED99-D753F66878C2}"/>
                </a:ext>
              </a:extLst>
            </p:cNvPr>
            <p:cNvSpPr/>
            <p:nvPr/>
          </p:nvSpPr>
          <p:spPr>
            <a:xfrm>
              <a:off x="1931285" y="5636833"/>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6" name="二等辺三角形 138">
              <a:extLst>
                <a:ext uri="{FF2B5EF4-FFF2-40B4-BE49-F238E27FC236}">
                  <a16:creationId xmlns:a16="http://schemas.microsoft.com/office/drawing/2014/main" id="{D4BA50D6-3BE8-9171-9C3F-A27B2A333B85}"/>
                </a:ext>
              </a:extLst>
            </p:cNvPr>
            <p:cNvSpPr/>
            <p:nvPr/>
          </p:nvSpPr>
          <p:spPr>
            <a:xfrm>
              <a:off x="1654022" y="5508992"/>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7" name="二等辺三角形 139">
              <a:extLst>
                <a:ext uri="{FF2B5EF4-FFF2-40B4-BE49-F238E27FC236}">
                  <a16:creationId xmlns:a16="http://schemas.microsoft.com/office/drawing/2014/main" id="{43DFB930-7836-E180-A996-50090F750A95}"/>
                </a:ext>
              </a:extLst>
            </p:cNvPr>
            <p:cNvSpPr/>
            <p:nvPr/>
          </p:nvSpPr>
          <p:spPr>
            <a:xfrm>
              <a:off x="1348325" y="3342838"/>
              <a:ext cx="86486"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8" name="二等辺三角形 140">
              <a:extLst>
                <a:ext uri="{FF2B5EF4-FFF2-40B4-BE49-F238E27FC236}">
                  <a16:creationId xmlns:a16="http://schemas.microsoft.com/office/drawing/2014/main" id="{069D22C8-6FF7-FBB1-3CBA-236815599D84}"/>
                </a:ext>
              </a:extLst>
            </p:cNvPr>
            <p:cNvSpPr/>
            <p:nvPr/>
          </p:nvSpPr>
          <p:spPr>
            <a:xfrm>
              <a:off x="1733411" y="3763049"/>
              <a:ext cx="86486"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59" name="二等辺三角形 141">
              <a:extLst>
                <a:ext uri="{FF2B5EF4-FFF2-40B4-BE49-F238E27FC236}">
                  <a16:creationId xmlns:a16="http://schemas.microsoft.com/office/drawing/2014/main" id="{AD2FF032-CC76-39E4-818D-0F3A5DB1AFA5}"/>
                </a:ext>
              </a:extLst>
            </p:cNvPr>
            <p:cNvSpPr/>
            <p:nvPr/>
          </p:nvSpPr>
          <p:spPr>
            <a:xfrm>
              <a:off x="1321073" y="4082644"/>
              <a:ext cx="86486"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60" name="二等辺三角形 142">
              <a:extLst>
                <a:ext uri="{FF2B5EF4-FFF2-40B4-BE49-F238E27FC236}">
                  <a16:creationId xmlns:a16="http://schemas.microsoft.com/office/drawing/2014/main" id="{06219D4D-852B-03AD-05DE-D8B00005E334}"/>
                </a:ext>
              </a:extLst>
            </p:cNvPr>
            <p:cNvSpPr/>
            <p:nvPr/>
          </p:nvSpPr>
          <p:spPr>
            <a:xfrm>
              <a:off x="1022484" y="3670721"/>
              <a:ext cx="86486"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61" name="二等辺三角形 143">
              <a:extLst>
                <a:ext uri="{FF2B5EF4-FFF2-40B4-BE49-F238E27FC236}">
                  <a16:creationId xmlns:a16="http://schemas.microsoft.com/office/drawing/2014/main" id="{286898F7-2833-6A13-DC4B-8F0B803A2F28}"/>
                </a:ext>
              </a:extLst>
            </p:cNvPr>
            <p:cNvSpPr/>
            <p:nvPr/>
          </p:nvSpPr>
          <p:spPr>
            <a:xfrm>
              <a:off x="1470367" y="3755946"/>
              <a:ext cx="86486" cy="74880"/>
            </a:xfrm>
            <a:prstGeom prst="triangle">
              <a:avLst/>
            </a:prstGeom>
            <a:solidFill>
              <a:srgbClr val="5B9BD5"/>
            </a:solidFill>
            <a:ln>
              <a:solidFill>
                <a:srgbClr val="5B9BD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62" name="二等辺三角形 144">
              <a:extLst>
                <a:ext uri="{FF2B5EF4-FFF2-40B4-BE49-F238E27FC236}">
                  <a16:creationId xmlns:a16="http://schemas.microsoft.com/office/drawing/2014/main" id="{35142E4C-554A-771F-2023-04CB2A33BB7C}"/>
                </a:ext>
              </a:extLst>
            </p:cNvPr>
            <p:cNvSpPr/>
            <p:nvPr/>
          </p:nvSpPr>
          <p:spPr>
            <a:xfrm>
              <a:off x="1470367" y="2804259"/>
              <a:ext cx="86486" cy="74880"/>
            </a:xfrm>
            <a:prstGeom prst="triangle">
              <a:avLst/>
            </a:prstGeom>
            <a:solidFill>
              <a:srgbClr val="D491F3"/>
            </a:solidFill>
            <a:ln>
              <a:solidFill>
                <a:srgbClr val="D491F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63" name="二等辺三角形 145">
              <a:extLst>
                <a:ext uri="{FF2B5EF4-FFF2-40B4-BE49-F238E27FC236}">
                  <a16:creationId xmlns:a16="http://schemas.microsoft.com/office/drawing/2014/main" id="{AAEF3B7C-9694-BE60-F836-55A2C82410A9}"/>
                </a:ext>
              </a:extLst>
            </p:cNvPr>
            <p:cNvSpPr/>
            <p:nvPr/>
          </p:nvSpPr>
          <p:spPr>
            <a:xfrm>
              <a:off x="1804502" y="3138060"/>
              <a:ext cx="86486" cy="74880"/>
            </a:xfrm>
            <a:prstGeom prst="triangle">
              <a:avLst/>
            </a:prstGeom>
            <a:solidFill>
              <a:srgbClr val="D491F3"/>
            </a:solidFill>
            <a:ln>
              <a:solidFill>
                <a:srgbClr val="D491F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28" name="二等辺三角形 146">
              <a:extLst>
                <a:ext uri="{FF2B5EF4-FFF2-40B4-BE49-F238E27FC236}">
                  <a16:creationId xmlns:a16="http://schemas.microsoft.com/office/drawing/2014/main" id="{F4330C15-E2DA-AD21-D092-991FC4ED5E1C}"/>
                </a:ext>
              </a:extLst>
            </p:cNvPr>
            <p:cNvSpPr/>
            <p:nvPr/>
          </p:nvSpPr>
          <p:spPr>
            <a:xfrm>
              <a:off x="1854267" y="2853973"/>
              <a:ext cx="86486" cy="74880"/>
            </a:xfrm>
            <a:prstGeom prst="triangle">
              <a:avLst/>
            </a:prstGeom>
            <a:solidFill>
              <a:srgbClr val="D491F3"/>
            </a:solidFill>
            <a:ln>
              <a:solidFill>
                <a:srgbClr val="D491F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29" name="二等辺三角形 147">
              <a:extLst>
                <a:ext uri="{FF2B5EF4-FFF2-40B4-BE49-F238E27FC236}">
                  <a16:creationId xmlns:a16="http://schemas.microsoft.com/office/drawing/2014/main" id="{F737EF01-AEEB-F70F-4056-1947C35AE655}"/>
                </a:ext>
              </a:extLst>
            </p:cNvPr>
            <p:cNvSpPr/>
            <p:nvPr/>
          </p:nvSpPr>
          <p:spPr>
            <a:xfrm>
              <a:off x="1306852" y="3024426"/>
              <a:ext cx="86486" cy="74880"/>
            </a:xfrm>
            <a:prstGeom prst="triangle">
              <a:avLst/>
            </a:prstGeom>
            <a:solidFill>
              <a:srgbClr val="D491F3"/>
            </a:solidFill>
            <a:ln>
              <a:solidFill>
                <a:srgbClr val="D491F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0" name="二等辺三角形 148">
              <a:extLst>
                <a:ext uri="{FF2B5EF4-FFF2-40B4-BE49-F238E27FC236}">
                  <a16:creationId xmlns:a16="http://schemas.microsoft.com/office/drawing/2014/main" id="{0EB89BEE-9E6D-D9A6-BFB6-D49BC11AA6C6}"/>
                </a:ext>
              </a:extLst>
            </p:cNvPr>
            <p:cNvSpPr/>
            <p:nvPr/>
          </p:nvSpPr>
          <p:spPr>
            <a:xfrm>
              <a:off x="2506178" y="5128057"/>
              <a:ext cx="86486" cy="74880"/>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1" name="二等辺三角形 149">
              <a:extLst>
                <a:ext uri="{FF2B5EF4-FFF2-40B4-BE49-F238E27FC236}">
                  <a16:creationId xmlns:a16="http://schemas.microsoft.com/office/drawing/2014/main" id="{C1E60AF1-54F6-65F2-88C3-BD843D54225B}"/>
                </a:ext>
              </a:extLst>
            </p:cNvPr>
            <p:cNvSpPr/>
            <p:nvPr/>
          </p:nvSpPr>
          <p:spPr>
            <a:xfrm>
              <a:off x="2627988" y="5594218"/>
              <a:ext cx="86486" cy="74880"/>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2" name="二等辺三角形 150">
              <a:extLst>
                <a:ext uri="{FF2B5EF4-FFF2-40B4-BE49-F238E27FC236}">
                  <a16:creationId xmlns:a16="http://schemas.microsoft.com/office/drawing/2014/main" id="{857D1F6B-34FE-0F87-359F-BDA9853619FB}"/>
                </a:ext>
              </a:extLst>
            </p:cNvPr>
            <p:cNvSpPr/>
            <p:nvPr/>
          </p:nvSpPr>
          <p:spPr>
            <a:xfrm>
              <a:off x="2073467" y="4592818"/>
              <a:ext cx="86486" cy="74880"/>
            </a:xfrm>
            <a:prstGeom prst="triangle">
              <a:avLst/>
            </a:prstGeom>
            <a:solidFill>
              <a:srgbClr val="CD9028"/>
            </a:solidFill>
            <a:ln>
              <a:solidFill>
                <a:srgbClr val="CD902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3" name="二等辺三角形 151">
              <a:extLst>
                <a:ext uri="{FF2B5EF4-FFF2-40B4-BE49-F238E27FC236}">
                  <a16:creationId xmlns:a16="http://schemas.microsoft.com/office/drawing/2014/main" id="{B82A0F13-C349-FE60-0DED-EE8BA4D35D87}"/>
                </a:ext>
              </a:extLst>
            </p:cNvPr>
            <p:cNvSpPr/>
            <p:nvPr/>
          </p:nvSpPr>
          <p:spPr>
            <a:xfrm>
              <a:off x="2094795" y="5203600"/>
              <a:ext cx="86486" cy="74880"/>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4" name="二等辺三角形 152">
              <a:extLst>
                <a:ext uri="{FF2B5EF4-FFF2-40B4-BE49-F238E27FC236}">
                  <a16:creationId xmlns:a16="http://schemas.microsoft.com/office/drawing/2014/main" id="{7856DC7D-70F3-323E-2E59-EF5EB8137D81}"/>
                </a:ext>
              </a:extLst>
            </p:cNvPr>
            <p:cNvSpPr/>
            <p:nvPr/>
          </p:nvSpPr>
          <p:spPr>
            <a:xfrm>
              <a:off x="2997668" y="5281724"/>
              <a:ext cx="86486" cy="74880"/>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5" name="二等辺三角形 154">
              <a:extLst>
                <a:ext uri="{FF2B5EF4-FFF2-40B4-BE49-F238E27FC236}">
                  <a16:creationId xmlns:a16="http://schemas.microsoft.com/office/drawing/2014/main" id="{3B83B8F8-6576-3CE8-4E5B-BC5407201B96}"/>
                </a:ext>
              </a:extLst>
            </p:cNvPr>
            <p:cNvSpPr/>
            <p:nvPr/>
          </p:nvSpPr>
          <p:spPr>
            <a:xfrm>
              <a:off x="3145776" y="2901320"/>
              <a:ext cx="86486" cy="74880"/>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6" name="二等辺三角形 155">
              <a:extLst>
                <a:ext uri="{FF2B5EF4-FFF2-40B4-BE49-F238E27FC236}">
                  <a16:creationId xmlns:a16="http://schemas.microsoft.com/office/drawing/2014/main" id="{EC650DEC-D3EF-BD52-E76B-8535FA8CDDDD}"/>
                </a:ext>
              </a:extLst>
            </p:cNvPr>
            <p:cNvSpPr/>
            <p:nvPr/>
          </p:nvSpPr>
          <p:spPr>
            <a:xfrm>
              <a:off x="3183787" y="4068175"/>
              <a:ext cx="86486" cy="74880"/>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37" name="二等辺三角形 156">
              <a:extLst>
                <a:ext uri="{FF2B5EF4-FFF2-40B4-BE49-F238E27FC236}">
                  <a16:creationId xmlns:a16="http://schemas.microsoft.com/office/drawing/2014/main" id="{D6F4AD24-CCEB-D291-75A1-D62949519744}"/>
                </a:ext>
              </a:extLst>
            </p:cNvPr>
            <p:cNvSpPr/>
            <p:nvPr/>
          </p:nvSpPr>
          <p:spPr>
            <a:xfrm>
              <a:off x="2591257" y="3249328"/>
              <a:ext cx="86486" cy="74880"/>
            </a:xfrm>
            <a:prstGeom prst="triangle">
              <a:avLst/>
            </a:prstGeom>
            <a:solidFill>
              <a:srgbClr val="FFB2D9"/>
            </a:solidFill>
            <a:ln>
              <a:solidFill>
                <a:srgbClr val="FFB2D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cxnSp>
          <p:nvCxnSpPr>
            <p:cNvPr id="142" name="直線矢印コネクタ 141">
              <a:extLst>
                <a:ext uri="{FF2B5EF4-FFF2-40B4-BE49-F238E27FC236}">
                  <a16:creationId xmlns:a16="http://schemas.microsoft.com/office/drawing/2014/main" id="{A1707557-FA39-DBD7-5D36-5259A334BF3B}"/>
                </a:ext>
              </a:extLst>
            </p:cNvPr>
            <p:cNvCxnSpPr>
              <a:cxnSpLocks/>
            </p:cNvCxnSpPr>
            <p:nvPr/>
          </p:nvCxnSpPr>
          <p:spPr>
            <a:xfrm flipV="1">
              <a:off x="1708010" y="2702809"/>
              <a:ext cx="135132" cy="357658"/>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直線矢印コネクタ 143">
              <a:extLst>
                <a:ext uri="{FF2B5EF4-FFF2-40B4-BE49-F238E27FC236}">
                  <a16:creationId xmlns:a16="http://schemas.microsoft.com/office/drawing/2014/main" id="{A90F26FD-C66B-9020-1227-462822FE5585}"/>
                </a:ext>
              </a:extLst>
            </p:cNvPr>
            <p:cNvCxnSpPr>
              <a:cxnSpLocks/>
            </p:cNvCxnSpPr>
            <p:nvPr/>
          </p:nvCxnSpPr>
          <p:spPr>
            <a:xfrm flipV="1">
              <a:off x="2297691" y="4308519"/>
              <a:ext cx="181361" cy="328987"/>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直線矢印コネクタ 144">
              <a:extLst>
                <a:ext uri="{FF2B5EF4-FFF2-40B4-BE49-F238E27FC236}">
                  <a16:creationId xmlns:a16="http://schemas.microsoft.com/office/drawing/2014/main" id="{8445FF3F-253E-CF1B-ADB4-839E4E400BA7}"/>
                </a:ext>
              </a:extLst>
            </p:cNvPr>
            <p:cNvCxnSpPr>
              <a:cxnSpLocks/>
            </p:cNvCxnSpPr>
            <p:nvPr/>
          </p:nvCxnSpPr>
          <p:spPr>
            <a:xfrm flipV="1">
              <a:off x="1502812" y="5368273"/>
              <a:ext cx="342046" cy="153719"/>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FE6685AD-335A-C59F-DBDA-5B0738B62E1F}"/>
                </a:ext>
              </a:extLst>
            </p:cNvPr>
            <p:cNvCxnSpPr>
              <a:cxnSpLocks/>
              <a:endCxn id="26" idx="1"/>
            </p:cNvCxnSpPr>
            <p:nvPr/>
          </p:nvCxnSpPr>
          <p:spPr>
            <a:xfrm flipH="1" flipV="1">
              <a:off x="2444118" y="2639717"/>
              <a:ext cx="266016" cy="283498"/>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直線矢印コネクタ 146">
              <a:extLst>
                <a:ext uri="{FF2B5EF4-FFF2-40B4-BE49-F238E27FC236}">
                  <a16:creationId xmlns:a16="http://schemas.microsoft.com/office/drawing/2014/main" id="{5A8079E7-ECF2-6C9A-1BB0-0281A232D78D}"/>
                </a:ext>
              </a:extLst>
            </p:cNvPr>
            <p:cNvCxnSpPr>
              <a:cxnSpLocks/>
            </p:cNvCxnSpPr>
            <p:nvPr/>
          </p:nvCxnSpPr>
          <p:spPr>
            <a:xfrm flipV="1">
              <a:off x="3509005" y="3087422"/>
              <a:ext cx="336636" cy="149278"/>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直線矢印コネクタ 147">
              <a:extLst>
                <a:ext uri="{FF2B5EF4-FFF2-40B4-BE49-F238E27FC236}">
                  <a16:creationId xmlns:a16="http://schemas.microsoft.com/office/drawing/2014/main" id="{0ED323A0-3728-3DA0-DC43-8E5C40D925A8}"/>
                </a:ext>
              </a:extLst>
            </p:cNvPr>
            <p:cNvCxnSpPr>
              <a:cxnSpLocks/>
              <a:stCxn id="256" idx="2"/>
            </p:cNvCxnSpPr>
            <p:nvPr/>
          </p:nvCxnSpPr>
          <p:spPr>
            <a:xfrm flipH="1">
              <a:off x="2751544" y="4011078"/>
              <a:ext cx="316552" cy="142546"/>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直線矢印コネクタ 148">
              <a:extLst>
                <a:ext uri="{FF2B5EF4-FFF2-40B4-BE49-F238E27FC236}">
                  <a16:creationId xmlns:a16="http://schemas.microsoft.com/office/drawing/2014/main" id="{4CF1DBCB-A20F-946D-7DF5-11A27962C11C}"/>
                </a:ext>
              </a:extLst>
            </p:cNvPr>
            <p:cNvCxnSpPr>
              <a:cxnSpLocks/>
            </p:cNvCxnSpPr>
            <p:nvPr/>
          </p:nvCxnSpPr>
          <p:spPr>
            <a:xfrm>
              <a:off x="2753552" y="5347648"/>
              <a:ext cx="353511" cy="164659"/>
            </a:xfrm>
            <a:prstGeom prst="straightConnector1">
              <a:avLst/>
            </a:prstGeom>
            <a:ln w="3810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フローチャート: 結合子 253">
              <a:extLst>
                <a:ext uri="{FF2B5EF4-FFF2-40B4-BE49-F238E27FC236}">
                  <a16:creationId xmlns:a16="http://schemas.microsoft.com/office/drawing/2014/main" id="{B93CCAF3-65D6-5794-E9B8-D4126AB74E79}"/>
                </a:ext>
              </a:extLst>
            </p:cNvPr>
            <p:cNvSpPr/>
            <p:nvPr/>
          </p:nvSpPr>
          <p:spPr>
            <a:xfrm rot="18242342">
              <a:off x="2681719" y="2862120"/>
              <a:ext cx="216000" cy="216000"/>
            </a:xfrm>
            <a:prstGeom prst="flowChartConnector">
              <a:avLst/>
            </a:prstGeom>
            <a:solidFill>
              <a:srgbClr val="FFB2D9"/>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5" name="フローチャート: 結合子 254">
              <a:extLst>
                <a:ext uri="{FF2B5EF4-FFF2-40B4-BE49-F238E27FC236}">
                  <a16:creationId xmlns:a16="http://schemas.microsoft.com/office/drawing/2014/main" id="{55E2DB8A-9304-A7F6-00EB-26ED0D0D92BA}"/>
                </a:ext>
              </a:extLst>
            </p:cNvPr>
            <p:cNvSpPr/>
            <p:nvPr/>
          </p:nvSpPr>
          <p:spPr>
            <a:xfrm rot="20010730">
              <a:off x="3307016" y="3157179"/>
              <a:ext cx="216000" cy="216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6" name="フローチャート: 結合子 255">
              <a:extLst>
                <a:ext uri="{FF2B5EF4-FFF2-40B4-BE49-F238E27FC236}">
                  <a16:creationId xmlns:a16="http://schemas.microsoft.com/office/drawing/2014/main" id="{72B8BC76-11BA-AAA9-0BB1-764204B6D025}"/>
                </a:ext>
              </a:extLst>
            </p:cNvPr>
            <p:cNvSpPr/>
            <p:nvPr/>
          </p:nvSpPr>
          <p:spPr>
            <a:xfrm rot="19829150">
              <a:off x="3054081" y="3849873"/>
              <a:ext cx="216000" cy="216000"/>
            </a:xfrm>
            <a:prstGeom prst="flowChartConnector">
              <a:avLst/>
            </a:prstGeom>
            <a:solidFill>
              <a:srgbClr val="FFA94C"/>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7" name="フローチャート: 結合子 256">
              <a:extLst>
                <a:ext uri="{FF2B5EF4-FFF2-40B4-BE49-F238E27FC236}">
                  <a16:creationId xmlns:a16="http://schemas.microsoft.com/office/drawing/2014/main" id="{42A2B9E4-DA64-0BBA-6437-BDCBCF10C217}"/>
                </a:ext>
              </a:extLst>
            </p:cNvPr>
            <p:cNvSpPr/>
            <p:nvPr/>
          </p:nvSpPr>
          <p:spPr>
            <a:xfrm rot="20191807">
              <a:off x="1548090" y="3035634"/>
              <a:ext cx="216000" cy="216000"/>
            </a:xfrm>
            <a:prstGeom prst="flowChartConnector">
              <a:avLst/>
            </a:prstGeom>
            <a:solidFill>
              <a:srgbClr val="D491F3"/>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8" name="フローチャート: 結合子 257">
              <a:extLst>
                <a:ext uri="{FF2B5EF4-FFF2-40B4-BE49-F238E27FC236}">
                  <a16:creationId xmlns:a16="http://schemas.microsoft.com/office/drawing/2014/main" id="{A86C4806-B6D8-B91B-576D-8F528B0D3320}"/>
                </a:ext>
              </a:extLst>
            </p:cNvPr>
            <p:cNvSpPr/>
            <p:nvPr/>
          </p:nvSpPr>
          <p:spPr>
            <a:xfrm rot="20453311">
              <a:off x="1286389" y="3638881"/>
              <a:ext cx="216000" cy="216000"/>
            </a:xfrm>
            <a:prstGeom prst="flowChartConnector">
              <a:avLst/>
            </a:prstGeom>
            <a:solidFill>
              <a:srgbClr val="5B9BD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9" name="フローチャート: 結合子 258">
              <a:extLst>
                <a:ext uri="{FF2B5EF4-FFF2-40B4-BE49-F238E27FC236}">
                  <a16:creationId xmlns:a16="http://schemas.microsoft.com/office/drawing/2014/main" id="{741CCE2F-4881-C321-8DD6-0F8B205C7F1F}"/>
                </a:ext>
              </a:extLst>
            </p:cNvPr>
            <p:cNvSpPr/>
            <p:nvPr/>
          </p:nvSpPr>
          <p:spPr>
            <a:xfrm rot="20453311">
              <a:off x="2121656" y="4585888"/>
              <a:ext cx="216000" cy="216000"/>
            </a:xfrm>
            <a:prstGeom prst="flowChartConnector">
              <a:avLst/>
            </a:prstGeom>
            <a:solidFill>
              <a:srgbClr val="CD9028"/>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60" name="フローチャート: 結合子 259">
              <a:extLst>
                <a:ext uri="{FF2B5EF4-FFF2-40B4-BE49-F238E27FC236}">
                  <a16:creationId xmlns:a16="http://schemas.microsoft.com/office/drawing/2014/main" id="{8AAD62D0-26E6-7725-2E53-39DA0595BA98}"/>
                </a:ext>
              </a:extLst>
            </p:cNvPr>
            <p:cNvSpPr/>
            <p:nvPr/>
          </p:nvSpPr>
          <p:spPr>
            <a:xfrm rot="20453311">
              <a:off x="1812559" y="5202943"/>
              <a:ext cx="216000" cy="216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61" name="フローチャート: 結合子 260">
              <a:extLst>
                <a:ext uri="{FF2B5EF4-FFF2-40B4-BE49-F238E27FC236}">
                  <a16:creationId xmlns:a16="http://schemas.microsoft.com/office/drawing/2014/main" id="{81FE4631-1755-2174-2E4B-308571F137BF}"/>
                </a:ext>
              </a:extLst>
            </p:cNvPr>
            <p:cNvSpPr/>
            <p:nvPr/>
          </p:nvSpPr>
          <p:spPr>
            <a:xfrm rot="20453311">
              <a:off x="2566242" y="5184570"/>
              <a:ext cx="216000" cy="216000"/>
            </a:xfrm>
            <a:prstGeom prst="flowChartConnector">
              <a:avLst/>
            </a:prstGeom>
            <a:solidFill>
              <a:srgbClr val="FAF81A"/>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grpSp>
        <p:nvGrpSpPr>
          <p:cNvPr id="292" name="グループ化 291">
            <a:extLst>
              <a:ext uri="{FF2B5EF4-FFF2-40B4-BE49-F238E27FC236}">
                <a16:creationId xmlns:a16="http://schemas.microsoft.com/office/drawing/2014/main" id="{124C65BA-5F47-AAD9-0473-6CEE74F9EAB2}"/>
              </a:ext>
            </a:extLst>
          </p:cNvPr>
          <p:cNvGrpSpPr/>
          <p:nvPr/>
        </p:nvGrpSpPr>
        <p:grpSpPr>
          <a:xfrm>
            <a:off x="6015430" y="2787137"/>
            <a:ext cx="3617935" cy="3600000"/>
            <a:chOff x="5477621" y="2441635"/>
            <a:chExt cx="3603600" cy="3603600"/>
          </a:xfrm>
        </p:grpSpPr>
        <p:sp>
          <p:nvSpPr>
            <p:cNvPr id="151" name="二等辺三角形 192">
              <a:extLst>
                <a:ext uri="{FF2B5EF4-FFF2-40B4-BE49-F238E27FC236}">
                  <a16:creationId xmlns:a16="http://schemas.microsoft.com/office/drawing/2014/main" id="{CF88FB15-1C60-E65E-85E9-898EB21A5100}"/>
                </a:ext>
              </a:extLst>
            </p:cNvPr>
            <p:cNvSpPr/>
            <p:nvPr/>
          </p:nvSpPr>
          <p:spPr>
            <a:xfrm>
              <a:off x="8292230" y="3228710"/>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2" name="正方形/長方形 151">
              <a:extLst>
                <a:ext uri="{FF2B5EF4-FFF2-40B4-BE49-F238E27FC236}">
                  <a16:creationId xmlns:a16="http://schemas.microsoft.com/office/drawing/2014/main" id="{6AA8FE8D-D98A-4DAD-B8D1-6B1B1ECC152E}"/>
                </a:ext>
              </a:extLst>
            </p:cNvPr>
            <p:cNvSpPr/>
            <p:nvPr/>
          </p:nvSpPr>
          <p:spPr>
            <a:xfrm>
              <a:off x="5477621" y="2441635"/>
              <a:ext cx="3603600" cy="3603600"/>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3" name="楕円 194">
              <a:extLst>
                <a:ext uri="{FF2B5EF4-FFF2-40B4-BE49-F238E27FC236}">
                  <a16:creationId xmlns:a16="http://schemas.microsoft.com/office/drawing/2014/main" id="{E3AC24F9-436B-C84A-87B2-F3E9A02CBC5A}"/>
                </a:ext>
              </a:extLst>
            </p:cNvPr>
            <p:cNvSpPr/>
            <p:nvPr/>
          </p:nvSpPr>
          <p:spPr>
            <a:xfrm>
              <a:off x="7739887" y="2738136"/>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4" name="楕円 195">
              <a:extLst>
                <a:ext uri="{FF2B5EF4-FFF2-40B4-BE49-F238E27FC236}">
                  <a16:creationId xmlns:a16="http://schemas.microsoft.com/office/drawing/2014/main" id="{208D0667-69AD-10A5-14B0-A8C4D34CC6F9}"/>
                </a:ext>
              </a:extLst>
            </p:cNvPr>
            <p:cNvSpPr/>
            <p:nvPr/>
          </p:nvSpPr>
          <p:spPr>
            <a:xfrm>
              <a:off x="7481515" y="3660861"/>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5" name="楕円 198">
              <a:extLst>
                <a:ext uri="{FF2B5EF4-FFF2-40B4-BE49-F238E27FC236}">
                  <a16:creationId xmlns:a16="http://schemas.microsoft.com/office/drawing/2014/main" id="{74E3E194-1CBC-4FD8-2871-8A88A9EF03A6}"/>
                </a:ext>
              </a:extLst>
            </p:cNvPr>
            <p:cNvSpPr/>
            <p:nvPr/>
          </p:nvSpPr>
          <p:spPr>
            <a:xfrm>
              <a:off x="6396501" y="4777233"/>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6" name="楕円 199">
              <a:extLst>
                <a:ext uri="{FF2B5EF4-FFF2-40B4-BE49-F238E27FC236}">
                  <a16:creationId xmlns:a16="http://schemas.microsoft.com/office/drawing/2014/main" id="{1A514A48-08BF-B187-18B5-1CF72C4038C1}"/>
                </a:ext>
              </a:extLst>
            </p:cNvPr>
            <p:cNvSpPr/>
            <p:nvPr/>
          </p:nvSpPr>
          <p:spPr>
            <a:xfrm>
              <a:off x="7448637" y="5276208"/>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7" name="二等辺三角形 208">
              <a:extLst>
                <a:ext uri="{FF2B5EF4-FFF2-40B4-BE49-F238E27FC236}">
                  <a16:creationId xmlns:a16="http://schemas.microsoft.com/office/drawing/2014/main" id="{C26C7247-5412-96CB-DA11-11AC05C3C565}"/>
                </a:ext>
              </a:extLst>
            </p:cNvPr>
            <p:cNvSpPr/>
            <p:nvPr/>
          </p:nvSpPr>
          <p:spPr>
            <a:xfrm>
              <a:off x="7264076" y="3011123"/>
              <a:ext cx="87264" cy="75629"/>
            </a:xfrm>
            <a:prstGeom prst="triangle">
              <a:avLst/>
            </a:prstGeom>
            <a:solidFill>
              <a:schemeClr val="bg1">
                <a:lumMod val="75000"/>
              </a:schemeClr>
            </a:solidFill>
            <a:ln>
              <a:solidFill>
                <a:schemeClr val="bg1">
                  <a:lumMod val="7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8" name="二等辺三角形 209">
              <a:extLst>
                <a:ext uri="{FF2B5EF4-FFF2-40B4-BE49-F238E27FC236}">
                  <a16:creationId xmlns:a16="http://schemas.microsoft.com/office/drawing/2014/main" id="{FDF72652-48AF-5939-70B2-393EF5B6843B}"/>
                </a:ext>
              </a:extLst>
            </p:cNvPr>
            <p:cNvSpPr/>
            <p:nvPr/>
          </p:nvSpPr>
          <p:spPr>
            <a:xfrm>
              <a:off x="7588066" y="2675180"/>
              <a:ext cx="87264" cy="75629"/>
            </a:xfrm>
            <a:prstGeom prst="triangle">
              <a:avLst/>
            </a:prstGeom>
            <a:solidFill>
              <a:schemeClr val="bg1">
                <a:lumMod val="75000"/>
              </a:schemeClr>
            </a:solidFill>
            <a:ln>
              <a:solidFill>
                <a:schemeClr val="bg1">
                  <a:lumMod val="7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59" name="二等辺三角形 210">
              <a:extLst>
                <a:ext uri="{FF2B5EF4-FFF2-40B4-BE49-F238E27FC236}">
                  <a16:creationId xmlns:a16="http://schemas.microsoft.com/office/drawing/2014/main" id="{20F3B8F4-36B8-83BD-6AE8-9C67FA566292}"/>
                </a:ext>
              </a:extLst>
            </p:cNvPr>
            <p:cNvSpPr/>
            <p:nvPr/>
          </p:nvSpPr>
          <p:spPr>
            <a:xfrm>
              <a:off x="7846299" y="3205997"/>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0" name="二等辺三角形 211">
              <a:extLst>
                <a:ext uri="{FF2B5EF4-FFF2-40B4-BE49-F238E27FC236}">
                  <a16:creationId xmlns:a16="http://schemas.microsoft.com/office/drawing/2014/main" id="{AC7C96EE-3A6D-13F3-1F23-9613EBAB3AB5}"/>
                </a:ext>
              </a:extLst>
            </p:cNvPr>
            <p:cNvSpPr/>
            <p:nvPr/>
          </p:nvSpPr>
          <p:spPr>
            <a:xfrm>
              <a:off x="8190610" y="3622039"/>
              <a:ext cx="87264" cy="75629"/>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1" name="二等辺三角形 212">
              <a:extLst>
                <a:ext uri="{FF2B5EF4-FFF2-40B4-BE49-F238E27FC236}">
                  <a16:creationId xmlns:a16="http://schemas.microsoft.com/office/drawing/2014/main" id="{28E7DAA1-B4EC-2FE7-1921-B56059832579}"/>
                </a:ext>
              </a:extLst>
            </p:cNvPr>
            <p:cNvSpPr/>
            <p:nvPr/>
          </p:nvSpPr>
          <p:spPr>
            <a:xfrm>
              <a:off x="8032797" y="3342282"/>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2" name="二等辺三角形 213">
              <a:extLst>
                <a:ext uri="{FF2B5EF4-FFF2-40B4-BE49-F238E27FC236}">
                  <a16:creationId xmlns:a16="http://schemas.microsoft.com/office/drawing/2014/main" id="{8B8AA0D6-418E-09D6-2FA5-58EDDBEAE898}"/>
                </a:ext>
              </a:extLst>
            </p:cNvPr>
            <p:cNvSpPr/>
            <p:nvPr/>
          </p:nvSpPr>
          <p:spPr>
            <a:xfrm>
              <a:off x="8233647" y="2911893"/>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3" name="二等辺三角形 214">
              <a:extLst>
                <a:ext uri="{FF2B5EF4-FFF2-40B4-BE49-F238E27FC236}">
                  <a16:creationId xmlns:a16="http://schemas.microsoft.com/office/drawing/2014/main" id="{28E6E7F8-44C9-7D9E-267B-2A0C68720835}"/>
                </a:ext>
              </a:extLst>
            </p:cNvPr>
            <p:cNvSpPr/>
            <p:nvPr/>
          </p:nvSpPr>
          <p:spPr>
            <a:xfrm>
              <a:off x="8570787" y="3299245"/>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4" name="二等辺三角形 215">
              <a:extLst>
                <a:ext uri="{FF2B5EF4-FFF2-40B4-BE49-F238E27FC236}">
                  <a16:creationId xmlns:a16="http://schemas.microsoft.com/office/drawing/2014/main" id="{4C204CF7-28A6-4D18-3838-5A2B086D1818}"/>
                </a:ext>
              </a:extLst>
            </p:cNvPr>
            <p:cNvSpPr/>
            <p:nvPr/>
          </p:nvSpPr>
          <p:spPr>
            <a:xfrm>
              <a:off x="8212130" y="4116986"/>
              <a:ext cx="87264" cy="75629"/>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5" name="二等辺三角形 216">
              <a:extLst>
                <a:ext uri="{FF2B5EF4-FFF2-40B4-BE49-F238E27FC236}">
                  <a16:creationId xmlns:a16="http://schemas.microsoft.com/office/drawing/2014/main" id="{7C904D19-74D7-026C-C938-EE13F5C4E976}"/>
                </a:ext>
              </a:extLst>
            </p:cNvPr>
            <p:cNvSpPr/>
            <p:nvPr/>
          </p:nvSpPr>
          <p:spPr>
            <a:xfrm>
              <a:off x="7652623" y="3858752"/>
              <a:ext cx="87264" cy="75629"/>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6" name="二等辺三角形 217">
              <a:extLst>
                <a:ext uri="{FF2B5EF4-FFF2-40B4-BE49-F238E27FC236}">
                  <a16:creationId xmlns:a16="http://schemas.microsoft.com/office/drawing/2014/main" id="{0B655167-BF55-8A87-5EFE-17824F4999C4}"/>
                </a:ext>
              </a:extLst>
            </p:cNvPr>
            <p:cNvSpPr/>
            <p:nvPr/>
          </p:nvSpPr>
          <p:spPr>
            <a:xfrm>
              <a:off x="7094313" y="5395010"/>
              <a:ext cx="87264" cy="75629"/>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7" name="二等辺三角形 218">
              <a:extLst>
                <a:ext uri="{FF2B5EF4-FFF2-40B4-BE49-F238E27FC236}">
                  <a16:creationId xmlns:a16="http://schemas.microsoft.com/office/drawing/2014/main" id="{EE977732-DD11-F382-212F-041C835A0807}"/>
                </a:ext>
              </a:extLst>
            </p:cNvPr>
            <p:cNvSpPr/>
            <p:nvPr/>
          </p:nvSpPr>
          <p:spPr>
            <a:xfrm>
              <a:off x="6735655" y="4935924"/>
              <a:ext cx="87264" cy="75629"/>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8" name="二等辺三角形 219">
              <a:extLst>
                <a:ext uri="{FF2B5EF4-FFF2-40B4-BE49-F238E27FC236}">
                  <a16:creationId xmlns:a16="http://schemas.microsoft.com/office/drawing/2014/main" id="{81816E37-7F8D-FD5A-B3A4-DEC4119F6269}"/>
                </a:ext>
              </a:extLst>
            </p:cNvPr>
            <p:cNvSpPr/>
            <p:nvPr/>
          </p:nvSpPr>
          <p:spPr>
            <a:xfrm>
              <a:off x="7648041" y="5559990"/>
              <a:ext cx="87264" cy="75629"/>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69" name="二等辺三角形 220">
              <a:extLst>
                <a:ext uri="{FF2B5EF4-FFF2-40B4-BE49-F238E27FC236}">
                  <a16:creationId xmlns:a16="http://schemas.microsoft.com/office/drawing/2014/main" id="{B9DB4166-345F-7E9A-A8BD-BDDEC01002AA}"/>
                </a:ext>
              </a:extLst>
            </p:cNvPr>
            <p:cNvSpPr/>
            <p:nvPr/>
          </p:nvSpPr>
          <p:spPr>
            <a:xfrm>
              <a:off x="7790111" y="5093734"/>
              <a:ext cx="87264" cy="75629"/>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0" name="二等辺三角形 221">
              <a:extLst>
                <a:ext uri="{FF2B5EF4-FFF2-40B4-BE49-F238E27FC236}">
                  <a16:creationId xmlns:a16="http://schemas.microsoft.com/office/drawing/2014/main" id="{D5500D98-5C4D-31A4-CA00-B7B9A9D37C75}"/>
                </a:ext>
              </a:extLst>
            </p:cNvPr>
            <p:cNvSpPr/>
            <p:nvPr/>
          </p:nvSpPr>
          <p:spPr>
            <a:xfrm>
              <a:off x="7351351" y="4504339"/>
              <a:ext cx="87264" cy="75629"/>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1" name="二等辺三角形 222">
              <a:extLst>
                <a:ext uri="{FF2B5EF4-FFF2-40B4-BE49-F238E27FC236}">
                  <a16:creationId xmlns:a16="http://schemas.microsoft.com/office/drawing/2014/main" id="{53F878B5-AAD0-7E2E-FE08-B9F9C7B040B4}"/>
                </a:ext>
              </a:extLst>
            </p:cNvPr>
            <p:cNvSpPr/>
            <p:nvPr/>
          </p:nvSpPr>
          <p:spPr>
            <a:xfrm>
              <a:off x="6863574" y="4317837"/>
              <a:ext cx="87264" cy="75629"/>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2" name="二等辺三角形 223">
              <a:extLst>
                <a:ext uri="{FF2B5EF4-FFF2-40B4-BE49-F238E27FC236}">
                  <a16:creationId xmlns:a16="http://schemas.microsoft.com/office/drawing/2014/main" id="{06D078FB-EEBA-34D1-DB35-9FD13E1BBE46}"/>
                </a:ext>
              </a:extLst>
            </p:cNvPr>
            <p:cNvSpPr/>
            <p:nvPr/>
          </p:nvSpPr>
          <p:spPr>
            <a:xfrm>
              <a:off x="7775761" y="4240125"/>
              <a:ext cx="87264" cy="75629"/>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3" name="二等辺三角形 224">
              <a:extLst>
                <a:ext uri="{FF2B5EF4-FFF2-40B4-BE49-F238E27FC236}">
                  <a16:creationId xmlns:a16="http://schemas.microsoft.com/office/drawing/2014/main" id="{AD977DFE-523B-4A32-4AB1-728E380D5905}"/>
                </a:ext>
              </a:extLst>
            </p:cNvPr>
            <p:cNvSpPr/>
            <p:nvPr/>
          </p:nvSpPr>
          <p:spPr>
            <a:xfrm>
              <a:off x="6435579" y="5238394"/>
              <a:ext cx="87264" cy="75629"/>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4" name="二等辺三角形 225">
              <a:extLst>
                <a:ext uri="{FF2B5EF4-FFF2-40B4-BE49-F238E27FC236}">
                  <a16:creationId xmlns:a16="http://schemas.microsoft.com/office/drawing/2014/main" id="{60C45B59-F392-A297-991A-07B4CEB5F9E0}"/>
                </a:ext>
              </a:extLst>
            </p:cNvPr>
            <p:cNvSpPr/>
            <p:nvPr/>
          </p:nvSpPr>
          <p:spPr>
            <a:xfrm>
              <a:off x="6765545" y="5668784"/>
              <a:ext cx="87264" cy="75629"/>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5" name="二等辺三角形 226">
              <a:extLst>
                <a:ext uri="{FF2B5EF4-FFF2-40B4-BE49-F238E27FC236}">
                  <a16:creationId xmlns:a16="http://schemas.microsoft.com/office/drawing/2014/main" id="{8AECD492-C8DF-DC71-4526-A7EF5E5F3652}"/>
                </a:ext>
              </a:extLst>
            </p:cNvPr>
            <p:cNvSpPr/>
            <p:nvPr/>
          </p:nvSpPr>
          <p:spPr>
            <a:xfrm>
              <a:off x="6485788" y="5539664"/>
              <a:ext cx="87264" cy="75629"/>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76" name="二等辺三角形 227">
              <a:extLst>
                <a:ext uri="{FF2B5EF4-FFF2-40B4-BE49-F238E27FC236}">
                  <a16:creationId xmlns:a16="http://schemas.microsoft.com/office/drawing/2014/main" id="{9A9BED52-3CD9-9061-A3CF-FE0600202816}"/>
                </a:ext>
              </a:extLst>
            </p:cNvPr>
            <p:cNvSpPr/>
            <p:nvPr/>
          </p:nvSpPr>
          <p:spPr>
            <a:xfrm>
              <a:off x="6177343" y="3351850"/>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86" name="二等辺三角形 228">
              <a:extLst>
                <a:ext uri="{FF2B5EF4-FFF2-40B4-BE49-F238E27FC236}">
                  <a16:creationId xmlns:a16="http://schemas.microsoft.com/office/drawing/2014/main" id="{A7852522-EC5E-93AB-BDFD-89D4206D4562}"/>
                </a:ext>
              </a:extLst>
            </p:cNvPr>
            <p:cNvSpPr/>
            <p:nvPr/>
          </p:nvSpPr>
          <p:spPr>
            <a:xfrm>
              <a:off x="6565891" y="3776263"/>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87" name="二等辺三角形 229">
              <a:extLst>
                <a:ext uri="{FF2B5EF4-FFF2-40B4-BE49-F238E27FC236}">
                  <a16:creationId xmlns:a16="http://schemas.microsoft.com/office/drawing/2014/main" id="{8526E0AC-BF0C-9513-BE61-3F82B95C578E}"/>
                </a:ext>
              </a:extLst>
            </p:cNvPr>
            <p:cNvSpPr/>
            <p:nvPr/>
          </p:nvSpPr>
          <p:spPr>
            <a:xfrm>
              <a:off x="6149846" y="4099054"/>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88" name="二等辺三角形 230">
              <a:extLst>
                <a:ext uri="{FF2B5EF4-FFF2-40B4-BE49-F238E27FC236}">
                  <a16:creationId xmlns:a16="http://schemas.microsoft.com/office/drawing/2014/main" id="{159B47FF-F299-3258-954E-7685B2CF8E4D}"/>
                </a:ext>
              </a:extLst>
            </p:cNvPr>
            <p:cNvSpPr/>
            <p:nvPr/>
          </p:nvSpPr>
          <p:spPr>
            <a:xfrm>
              <a:off x="5848572" y="3683012"/>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89" name="二等辺三角形 231">
              <a:extLst>
                <a:ext uri="{FF2B5EF4-FFF2-40B4-BE49-F238E27FC236}">
                  <a16:creationId xmlns:a16="http://schemas.microsoft.com/office/drawing/2014/main" id="{56E9F82E-252A-C9C8-7660-AC3297889E7B}"/>
                </a:ext>
              </a:extLst>
            </p:cNvPr>
            <p:cNvSpPr/>
            <p:nvPr/>
          </p:nvSpPr>
          <p:spPr>
            <a:xfrm>
              <a:off x="6300481" y="3769089"/>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90" name="二等辺三角形 232">
              <a:extLst>
                <a:ext uri="{FF2B5EF4-FFF2-40B4-BE49-F238E27FC236}">
                  <a16:creationId xmlns:a16="http://schemas.microsoft.com/office/drawing/2014/main" id="{39D4FCD4-7840-2C5D-61E5-AC64FFEC22CA}"/>
                </a:ext>
              </a:extLst>
            </p:cNvPr>
            <p:cNvSpPr/>
            <p:nvPr/>
          </p:nvSpPr>
          <p:spPr>
            <a:xfrm>
              <a:off x="6300481" y="2807885"/>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91" name="二等辺三角形 233">
              <a:extLst>
                <a:ext uri="{FF2B5EF4-FFF2-40B4-BE49-F238E27FC236}">
                  <a16:creationId xmlns:a16="http://schemas.microsoft.com/office/drawing/2014/main" id="{7A85AEDB-C831-3114-AE2A-5892609D357B}"/>
                </a:ext>
              </a:extLst>
            </p:cNvPr>
            <p:cNvSpPr/>
            <p:nvPr/>
          </p:nvSpPr>
          <p:spPr>
            <a:xfrm>
              <a:off x="6637620" y="3145024"/>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92" name="二等辺三角形 234">
              <a:extLst>
                <a:ext uri="{FF2B5EF4-FFF2-40B4-BE49-F238E27FC236}">
                  <a16:creationId xmlns:a16="http://schemas.microsoft.com/office/drawing/2014/main" id="{C7AB5AC8-E85D-F2AA-AA04-31E6725FFF11}"/>
                </a:ext>
              </a:extLst>
            </p:cNvPr>
            <p:cNvSpPr/>
            <p:nvPr/>
          </p:nvSpPr>
          <p:spPr>
            <a:xfrm>
              <a:off x="6687833" y="2858096"/>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93" name="二等辺三角形 235">
              <a:extLst>
                <a:ext uri="{FF2B5EF4-FFF2-40B4-BE49-F238E27FC236}">
                  <a16:creationId xmlns:a16="http://schemas.microsoft.com/office/drawing/2014/main" id="{3DB5242C-FE03-D910-437D-C71011EEC38D}"/>
                </a:ext>
              </a:extLst>
            </p:cNvPr>
            <p:cNvSpPr/>
            <p:nvPr/>
          </p:nvSpPr>
          <p:spPr>
            <a:xfrm>
              <a:off x="6135497" y="3030253"/>
              <a:ext cx="87264" cy="75629"/>
            </a:xfrm>
            <a:prstGeom prst="triangle">
              <a:avLst/>
            </a:prstGeom>
            <a:solidFill>
              <a:schemeClr val="bg2">
                <a:lumMod val="20000"/>
                <a:lumOff val="80000"/>
              </a:schemeClr>
            </a:solidFill>
            <a:ln w="12700">
              <a:solidFill>
                <a:schemeClr val="bg1">
                  <a:lumMod val="6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94" name="二等辺三角形 236">
              <a:extLst>
                <a:ext uri="{FF2B5EF4-FFF2-40B4-BE49-F238E27FC236}">
                  <a16:creationId xmlns:a16="http://schemas.microsoft.com/office/drawing/2014/main" id="{9FBDF298-7BDC-098B-28DA-56D50182C0C0}"/>
                </a:ext>
              </a:extLst>
            </p:cNvPr>
            <p:cNvSpPr/>
            <p:nvPr/>
          </p:nvSpPr>
          <p:spPr>
            <a:xfrm>
              <a:off x="7346508" y="5156528"/>
              <a:ext cx="87264" cy="75629"/>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0" name="二等辺三角形 237">
              <a:extLst>
                <a:ext uri="{FF2B5EF4-FFF2-40B4-BE49-F238E27FC236}">
                  <a16:creationId xmlns:a16="http://schemas.microsoft.com/office/drawing/2014/main" id="{C2168FA3-AD44-0110-3F8A-70EE05320CCB}"/>
                </a:ext>
              </a:extLst>
            </p:cNvPr>
            <p:cNvSpPr/>
            <p:nvPr/>
          </p:nvSpPr>
          <p:spPr>
            <a:xfrm>
              <a:off x="7468509" y="5625743"/>
              <a:ext cx="87264" cy="75629"/>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5" name="二等辺三角形 238">
              <a:extLst>
                <a:ext uri="{FF2B5EF4-FFF2-40B4-BE49-F238E27FC236}">
                  <a16:creationId xmlns:a16="http://schemas.microsoft.com/office/drawing/2014/main" id="{79C79D53-A323-8446-6AEE-D096BD8B0EFB}"/>
                </a:ext>
              </a:extLst>
            </p:cNvPr>
            <p:cNvSpPr/>
            <p:nvPr/>
          </p:nvSpPr>
          <p:spPr>
            <a:xfrm>
              <a:off x="6909005" y="4614329"/>
              <a:ext cx="87264" cy="75629"/>
            </a:xfrm>
            <a:prstGeom prst="triangle">
              <a:avLst/>
            </a:prstGeom>
            <a:solidFill>
              <a:schemeClr val="bg1">
                <a:lumMod val="75000"/>
              </a:schemeClr>
            </a:solidFill>
            <a:ln>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6" name="二等辺三角形 239">
              <a:extLst>
                <a:ext uri="{FF2B5EF4-FFF2-40B4-BE49-F238E27FC236}">
                  <a16:creationId xmlns:a16="http://schemas.microsoft.com/office/drawing/2014/main" id="{73A0C941-0CC8-D55B-A436-F39274B194D9}"/>
                </a:ext>
              </a:extLst>
            </p:cNvPr>
            <p:cNvSpPr/>
            <p:nvPr/>
          </p:nvSpPr>
          <p:spPr>
            <a:xfrm>
              <a:off x="6930523" y="5231219"/>
              <a:ext cx="87264" cy="75629"/>
            </a:xfrm>
            <a:prstGeom prst="triangle">
              <a:avLst/>
            </a:prstGeom>
            <a:solidFill>
              <a:srgbClr val="6FAD45"/>
            </a:solidFill>
            <a:ln>
              <a:solidFill>
                <a:srgbClr val="6FAD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7" name="二等辺三角形 240">
              <a:extLst>
                <a:ext uri="{FF2B5EF4-FFF2-40B4-BE49-F238E27FC236}">
                  <a16:creationId xmlns:a16="http://schemas.microsoft.com/office/drawing/2014/main" id="{CE4F75DD-5E10-B9E1-E59A-88ADDBF8BF1A}"/>
                </a:ext>
              </a:extLst>
            </p:cNvPr>
            <p:cNvSpPr/>
            <p:nvPr/>
          </p:nvSpPr>
          <p:spPr>
            <a:xfrm>
              <a:off x="7841515" y="5310125"/>
              <a:ext cx="87264" cy="75629"/>
            </a:xfrm>
            <a:prstGeom prst="triangle">
              <a:avLst/>
            </a:prstGeom>
            <a:solidFill>
              <a:srgbClr val="FAF81A"/>
            </a:solidFill>
            <a:ln>
              <a:solidFill>
                <a:srgbClr val="FAF8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8" name="二等辺三角形 241">
              <a:extLst>
                <a:ext uri="{FF2B5EF4-FFF2-40B4-BE49-F238E27FC236}">
                  <a16:creationId xmlns:a16="http://schemas.microsoft.com/office/drawing/2014/main" id="{6616CE5E-F45B-4803-B4A6-E366EFA78FED}"/>
                </a:ext>
              </a:extLst>
            </p:cNvPr>
            <p:cNvSpPr/>
            <p:nvPr/>
          </p:nvSpPr>
          <p:spPr>
            <a:xfrm>
              <a:off x="7990953" y="2905917"/>
              <a:ext cx="87264" cy="75629"/>
            </a:xfrm>
            <a:prstGeom prst="triangle">
              <a:avLst/>
            </a:prstGeom>
            <a:solidFill>
              <a:srgbClr val="EC7386"/>
            </a:solidFill>
            <a:ln>
              <a:solidFill>
                <a:srgbClr val="EC738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09" name="二等辺三角形 242">
              <a:extLst>
                <a:ext uri="{FF2B5EF4-FFF2-40B4-BE49-F238E27FC236}">
                  <a16:creationId xmlns:a16="http://schemas.microsoft.com/office/drawing/2014/main" id="{45E22550-847C-A572-9A65-7831B34B8E2E}"/>
                </a:ext>
              </a:extLst>
            </p:cNvPr>
            <p:cNvSpPr/>
            <p:nvPr/>
          </p:nvSpPr>
          <p:spPr>
            <a:xfrm>
              <a:off x="8029667" y="4082431"/>
              <a:ext cx="87264" cy="75629"/>
            </a:xfrm>
            <a:prstGeom prst="triangle">
              <a:avLst/>
            </a:prstGeom>
            <a:solidFill>
              <a:srgbClr val="FFA94C"/>
            </a:solidFill>
            <a:ln>
              <a:solidFill>
                <a:srgbClr val="FFA94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10" name="二等辺三角形 243">
              <a:extLst>
                <a:ext uri="{FF2B5EF4-FFF2-40B4-BE49-F238E27FC236}">
                  <a16:creationId xmlns:a16="http://schemas.microsoft.com/office/drawing/2014/main" id="{929B9FF8-8C46-B29E-1C21-EB6C019D113A}"/>
                </a:ext>
              </a:extLst>
            </p:cNvPr>
            <p:cNvSpPr/>
            <p:nvPr/>
          </p:nvSpPr>
          <p:spPr>
            <a:xfrm>
              <a:off x="7431449" y="3257405"/>
              <a:ext cx="87264" cy="75629"/>
            </a:xfrm>
            <a:prstGeom prst="triangle">
              <a:avLst/>
            </a:prstGeom>
            <a:solidFill>
              <a:schemeClr val="bg1">
                <a:lumMod val="75000"/>
              </a:schemeClr>
            </a:solidFill>
            <a:ln>
              <a:solidFill>
                <a:schemeClr val="bg1">
                  <a:lumMod val="75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12" name="楕円 259">
              <a:extLst>
                <a:ext uri="{FF2B5EF4-FFF2-40B4-BE49-F238E27FC236}">
                  <a16:creationId xmlns:a16="http://schemas.microsoft.com/office/drawing/2014/main" id="{B9E65169-158A-0951-3681-0E2BFA8FB034}"/>
                </a:ext>
              </a:extLst>
            </p:cNvPr>
            <p:cNvSpPr/>
            <p:nvPr/>
          </p:nvSpPr>
          <p:spPr>
            <a:xfrm>
              <a:off x="8189206" y="2755235"/>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13" name="楕円 263">
              <a:extLst>
                <a:ext uri="{FF2B5EF4-FFF2-40B4-BE49-F238E27FC236}">
                  <a16:creationId xmlns:a16="http://schemas.microsoft.com/office/drawing/2014/main" id="{6E75D5D6-AE3F-0F49-2166-E4BADFEECE42}"/>
                </a:ext>
              </a:extLst>
            </p:cNvPr>
            <p:cNvSpPr/>
            <p:nvPr/>
          </p:nvSpPr>
          <p:spPr>
            <a:xfrm>
              <a:off x="7853519" y="3538673"/>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14" name="楕円 267">
              <a:extLst>
                <a:ext uri="{FF2B5EF4-FFF2-40B4-BE49-F238E27FC236}">
                  <a16:creationId xmlns:a16="http://schemas.microsoft.com/office/drawing/2014/main" id="{9AE3B8A0-AA8A-EEA8-8312-E265959BCE5E}"/>
                </a:ext>
              </a:extLst>
            </p:cNvPr>
            <p:cNvSpPr/>
            <p:nvPr/>
          </p:nvSpPr>
          <p:spPr>
            <a:xfrm>
              <a:off x="7290841" y="4798413"/>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15" name="楕円 271">
              <a:extLst>
                <a:ext uri="{FF2B5EF4-FFF2-40B4-BE49-F238E27FC236}">
                  <a16:creationId xmlns:a16="http://schemas.microsoft.com/office/drawing/2014/main" id="{8DBE49F6-971D-52EA-0FAF-950ED68BE23D}"/>
                </a:ext>
              </a:extLst>
            </p:cNvPr>
            <p:cNvSpPr/>
            <p:nvPr/>
          </p:nvSpPr>
          <p:spPr>
            <a:xfrm>
              <a:off x="6676866" y="5219034"/>
              <a:ext cx="727200" cy="727200"/>
            </a:xfrm>
            <a:prstGeom prst="ellipse">
              <a:avLst/>
            </a:prstGeom>
            <a:noFill/>
            <a:ln w="31750">
              <a:solidFill>
                <a:srgbClr val="F9C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cxnSp>
          <p:nvCxnSpPr>
            <p:cNvPr id="228" name="直線矢印コネクタ 227">
              <a:extLst>
                <a:ext uri="{FF2B5EF4-FFF2-40B4-BE49-F238E27FC236}">
                  <a16:creationId xmlns:a16="http://schemas.microsoft.com/office/drawing/2014/main" id="{BB6BCA1E-D3C2-F6B9-3EE0-7061589D5126}"/>
                </a:ext>
              </a:extLst>
            </p:cNvPr>
            <p:cNvCxnSpPr>
              <a:cxnSpLocks/>
            </p:cNvCxnSpPr>
            <p:nvPr/>
          </p:nvCxnSpPr>
          <p:spPr>
            <a:xfrm flipV="1">
              <a:off x="7745552" y="3101875"/>
              <a:ext cx="327240" cy="115290"/>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直線矢印コネクタ 228">
              <a:extLst>
                <a:ext uri="{FF2B5EF4-FFF2-40B4-BE49-F238E27FC236}">
                  <a16:creationId xmlns:a16="http://schemas.microsoft.com/office/drawing/2014/main" id="{7D6C69B0-CDCD-ED1D-7245-FDDB6932A2ED}"/>
                </a:ext>
              </a:extLst>
            </p:cNvPr>
            <p:cNvCxnSpPr>
              <a:cxnSpLocks/>
            </p:cNvCxnSpPr>
            <p:nvPr/>
          </p:nvCxnSpPr>
          <p:spPr>
            <a:xfrm flipV="1">
              <a:off x="6390077" y="5158512"/>
              <a:ext cx="327240" cy="48845"/>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直線矢印コネクタ 229">
              <a:extLst>
                <a:ext uri="{FF2B5EF4-FFF2-40B4-BE49-F238E27FC236}">
                  <a16:creationId xmlns:a16="http://schemas.microsoft.com/office/drawing/2014/main" id="{86D2402D-DBF3-8F3C-6366-F14EF595A6BE}"/>
                </a:ext>
              </a:extLst>
            </p:cNvPr>
            <p:cNvCxnSpPr>
              <a:cxnSpLocks/>
            </p:cNvCxnSpPr>
            <p:nvPr/>
          </p:nvCxnSpPr>
          <p:spPr>
            <a:xfrm flipH="1" flipV="1">
              <a:off x="7421515" y="4849374"/>
              <a:ext cx="218160" cy="286333"/>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直線矢印コネクタ 230">
              <a:extLst>
                <a:ext uri="{FF2B5EF4-FFF2-40B4-BE49-F238E27FC236}">
                  <a16:creationId xmlns:a16="http://schemas.microsoft.com/office/drawing/2014/main" id="{3245288D-C2D5-F1EB-0F85-F9AECAF99EB4}"/>
                </a:ext>
              </a:extLst>
            </p:cNvPr>
            <p:cNvCxnSpPr>
              <a:cxnSpLocks/>
            </p:cNvCxnSpPr>
            <p:nvPr/>
          </p:nvCxnSpPr>
          <p:spPr>
            <a:xfrm flipV="1">
              <a:off x="7491600" y="4041844"/>
              <a:ext cx="290880" cy="150771"/>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2" name="直線矢印コネクタ 231">
              <a:extLst>
                <a:ext uri="{FF2B5EF4-FFF2-40B4-BE49-F238E27FC236}">
                  <a16:creationId xmlns:a16="http://schemas.microsoft.com/office/drawing/2014/main" id="{CC7D7357-0FCE-DE7A-5D6D-1BD837E63C3A}"/>
                </a:ext>
              </a:extLst>
            </p:cNvPr>
            <p:cNvCxnSpPr>
              <a:cxnSpLocks/>
            </p:cNvCxnSpPr>
            <p:nvPr/>
          </p:nvCxnSpPr>
          <p:spPr>
            <a:xfrm>
              <a:off x="7026426" y="5612029"/>
              <a:ext cx="87552" cy="327240"/>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直線矢印コネクタ 232">
              <a:extLst>
                <a:ext uri="{FF2B5EF4-FFF2-40B4-BE49-F238E27FC236}">
                  <a16:creationId xmlns:a16="http://schemas.microsoft.com/office/drawing/2014/main" id="{ECC29800-0ECA-99ED-90B6-60676F05B513}"/>
                </a:ext>
              </a:extLst>
            </p:cNvPr>
            <p:cNvCxnSpPr>
              <a:cxnSpLocks/>
            </p:cNvCxnSpPr>
            <p:nvPr/>
          </p:nvCxnSpPr>
          <p:spPr>
            <a:xfrm>
              <a:off x="8265067" y="3900284"/>
              <a:ext cx="290880" cy="166306"/>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直線矢印コネクタ 233">
              <a:extLst>
                <a:ext uri="{FF2B5EF4-FFF2-40B4-BE49-F238E27FC236}">
                  <a16:creationId xmlns:a16="http://schemas.microsoft.com/office/drawing/2014/main" id="{30939BE8-8EC9-B0A1-4F91-7119D686C00F}"/>
                </a:ext>
              </a:extLst>
            </p:cNvPr>
            <p:cNvCxnSpPr>
              <a:cxnSpLocks/>
            </p:cNvCxnSpPr>
            <p:nvPr/>
          </p:nvCxnSpPr>
          <p:spPr>
            <a:xfrm>
              <a:off x="7859567" y="5694161"/>
              <a:ext cx="306159" cy="143560"/>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5" name="直線矢印コネクタ 234">
              <a:extLst>
                <a:ext uri="{FF2B5EF4-FFF2-40B4-BE49-F238E27FC236}">
                  <a16:creationId xmlns:a16="http://schemas.microsoft.com/office/drawing/2014/main" id="{DFA4EEE5-83E0-BA75-A084-F7D31EAABDA8}"/>
                </a:ext>
              </a:extLst>
            </p:cNvPr>
            <p:cNvCxnSpPr>
              <a:cxnSpLocks/>
            </p:cNvCxnSpPr>
            <p:nvPr/>
          </p:nvCxnSpPr>
          <p:spPr>
            <a:xfrm>
              <a:off x="8581322" y="3109411"/>
              <a:ext cx="327240" cy="166306"/>
            </a:xfrm>
            <a:prstGeom prst="straightConnector1">
              <a:avLst/>
            </a:prstGeom>
            <a:ln w="31750">
              <a:solidFill>
                <a:srgbClr val="F9CD99"/>
              </a:solidFill>
              <a:prstDash val="sysDot"/>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7" name="フローチャート: 結合子 266">
              <a:extLst>
                <a:ext uri="{FF2B5EF4-FFF2-40B4-BE49-F238E27FC236}">
                  <a16:creationId xmlns:a16="http://schemas.microsoft.com/office/drawing/2014/main" id="{5ABFC720-79B1-7F47-23C5-4010BA0F5142}"/>
                </a:ext>
              </a:extLst>
            </p:cNvPr>
            <p:cNvSpPr/>
            <p:nvPr/>
          </p:nvSpPr>
          <p:spPr>
            <a:xfrm rot="20453311">
              <a:off x="7582323" y="5097363"/>
              <a:ext cx="144000" cy="144000"/>
            </a:xfrm>
            <a:prstGeom prst="flowChartConnector">
              <a:avLst/>
            </a:prstGeom>
            <a:solidFill>
              <a:srgbClr val="FAF81A"/>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68" name="フローチャート: 結合子 267">
              <a:extLst>
                <a:ext uri="{FF2B5EF4-FFF2-40B4-BE49-F238E27FC236}">
                  <a16:creationId xmlns:a16="http://schemas.microsoft.com/office/drawing/2014/main" id="{2E82C7F8-F793-6A2C-0B2E-BB585371E2FD}"/>
                </a:ext>
              </a:extLst>
            </p:cNvPr>
            <p:cNvSpPr/>
            <p:nvPr/>
          </p:nvSpPr>
          <p:spPr>
            <a:xfrm rot="20453311">
              <a:off x="7755572" y="5602336"/>
              <a:ext cx="144000" cy="144000"/>
            </a:xfrm>
            <a:prstGeom prst="flowChartConnector">
              <a:avLst/>
            </a:prstGeom>
            <a:solidFill>
              <a:srgbClr val="FAF81A"/>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71" name="フローチャート: 結合子 270">
              <a:extLst>
                <a:ext uri="{FF2B5EF4-FFF2-40B4-BE49-F238E27FC236}">
                  <a16:creationId xmlns:a16="http://schemas.microsoft.com/office/drawing/2014/main" id="{23E3ADAE-A59F-773A-E255-0207215291A4}"/>
                </a:ext>
              </a:extLst>
            </p:cNvPr>
            <p:cNvSpPr/>
            <p:nvPr/>
          </p:nvSpPr>
          <p:spPr>
            <a:xfrm rot="19308700">
              <a:off x="6689204" y="5076180"/>
              <a:ext cx="144000" cy="144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72" name="フローチャート: 結合子 271">
              <a:extLst>
                <a:ext uri="{FF2B5EF4-FFF2-40B4-BE49-F238E27FC236}">
                  <a16:creationId xmlns:a16="http://schemas.microsoft.com/office/drawing/2014/main" id="{DA56B4D0-74FE-9D17-260E-91B307C1C06F}"/>
                </a:ext>
              </a:extLst>
            </p:cNvPr>
            <p:cNvSpPr/>
            <p:nvPr/>
          </p:nvSpPr>
          <p:spPr>
            <a:xfrm rot="19838007">
              <a:off x="6970690" y="5519707"/>
              <a:ext cx="144000" cy="144000"/>
            </a:xfrm>
            <a:prstGeom prst="flowChartConnector">
              <a:avLst/>
            </a:prstGeom>
            <a:solidFill>
              <a:srgbClr val="6FAD45"/>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78" name="フローチャート: 結合子 277">
              <a:extLst>
                <a:ext uri="{FF2B5EF4-FFF2-40B4-BE49-F238E27FC236}">
                  <a16:creationId xmlns:a16="http://schemas.microsoft.com/office/drawing/2014/main" id="{3B8D0286-73AA-8FD8-83C7-4B2C44793FB9}"/>
                </a:ext>
              </a:extLst>
            </p:cNvPr>
            <p:cNvSpPr/>
            <p:nvPr/>
          </p:nvSpPr>
          <p:spPr>
            <a:xfrm rot="20453311">
              <a:off x="8036168" y="3029108"/>
              <a:ext cx="144000" cy="144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79" name="フローチャート: 結合子 278">
              <a:extLst>
                <a:ext uri="{FF2B5EF4-FFF2-40B4-BE49-F238E27FC236}">
                  <a16:creationId xmlns:a16="http://schemas.microsoft.com/office/drawing/2014/main" id="{D88541DF-1B10-75CE-BFD3-B8125725FD91}"/>
                </a:ext>
              </a:extLst>
            </p:cNvPr>
            <p:cNvSpPr/>
            <p:nvPr/>
          </p:nvSpPr>
          <p:spPr>
            <a:xfrm rot="20453311">
              <a:off x="8480719" y="3041720"/>
              <a:ext cx="144000" cy="144000"/>
            </a:xfrm>
            <a:prstGeom prst="flowChartConnector">
              <a:avLst/>
            </a:prstGeom>
            <a:solidFill>
              <a:srgbClr val="EC7386"/>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80" name="フローチャート: 結合子 279">
              <a:extLst>
                <a:ext uri="{FF2B5EF4-FFF2-40B4-BE49-F238E27FC236}">
                  <a16:creationId xmlns:a16="http://schemas.microsoft.com/office/drawing/2014/main" id="{7CC99D60-C5D1-BE32-E936-CC523B523FF4}"/>
                </a:ext>
              </a:extLst>
            </p:cNvPr>
            <p:cNvSpPr/>
            <p:nvPr/>
          </p:nvSpPr>
          <p:spPr>
            <a:xfrm rot="20453311">
              <a:off x="7776591" y="3945171"/>
              <a:ext cx="144000" cy="144000"/>
            </a:xfrm>
            <a:prstGeom prst="flowChartConnector">
              <a:avLst/>
            </a:prstGeom>
            <a:solidFill>
              <a:srgbClr val="FFA94C"/>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81" name="フローチャート: 結合子 280">
              <a:extLst>
                <a:ext uri="{FF2B5EF4-FFF2-40B4-BE49-F238E27FC236}">
                  <a16:creationId xmlns:a16="http://schemas.microsoft.com/office/drawing/2014/main" id="{06A1E1CC-1CDF-D2C0-CFE6-8477A1CA5CA1}"/>
                </a:ext>
              </a:extLst>
            </p:cNvPr>
            <p:cNvSpPr/>
            <p:nvPr/>
          </p:nvSpPr>
          <p:spPr>
            <a:xfrm rot="20453311">
              <a:off x="8140757" y="3827157"/>
              <a:ext cx="144000" cy="144000"/>
            </a:xfrm>
            <a:prstGeom prst="flowChartConnector">
              <a:avLst/>
            </a:prstGeom>
            <a:solidFill>
              <a:srgbClr val="FFA94C"/>
            </a:solidFill>
            <a:ln w="12700">
              <a:solidFill>
                <a:schemeClr val="tx1">
                  <a:alpha val="5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sp>
        <p:nvSpPr>
          <p:cNvPr id="239" name="楕円 326">
            <a:extLst>
              <a:ext uri="{FF2B5EF4-FFF2-40B4-BE49-F238E27FC236}">
                <a16:creationId xmlns:a16="http://schemas.microsoft.com/office/drawing/2014/main" id="{240586A1-CD97-4C12-8C56-7ED17B071634}"/>
              </a:ext>
            </a:extLst>
          </p:cNvPr>
          <p:cNvSpPr/>
          <p:nvPr/>
        </p:nvSpPr>
        <p:spPr>
          <a:xfrm rot="1642945">
            <a:off x="1244610" y="2855031"/>
            <a:ext cx="1496125" cy="197247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242" name="乗算記号 241">
            <a:extLst>
              <a:ext uri="{FF2B5EF4-FFF2-40B4-BE49-F238E27FC236}">
                <a16:creationId xmlns:a16="http://schemas.microsoft.com/office/drawing/2014/main" id="{C391F8F4-B66B-C0E8-0C04-9672F118EBC7}"/>
              </a:ext>
            </a:extLst>
          </p:cNvPr>
          <p:cNvSpPr/>
          <p:nvPr/>
        </p:nvSpPr>
        <p:spPr>
          <a:xfrm>
            <a:off x="6075368" y="2961605"/>
            <a:ext cx="1620000" cy="1620000"/>
          </a:xfrm>
          <a:prstGeom prst="mathMultiply">
            <a:avLst>
              <a:gd name="adj1" fmla="val 4027"/>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grpSp>
        <p:nvGrpSpPr>
          <p:cNvPr id="2" name="グループ化 1">
            <a:extLst>
              <a:ext uri="{FF2B5EF4-FFF2-40B4-BE49-F238E27FC236}">
                <a16:creationId xmlns:a16="http://schemas.microsoft.com/office/drawing/2014/main" id="{8237F7AB-2854-F249-1A45-AE2148988A12}"/>
              </a:ext>
            </a:extLst>
          </p:cNvPr>
          <p:cNvGrpSpPr/>
          <p:nvPr/>
        </p:nvGrpSpPr>
        <p:grpSpPr>
          <a:xfrm>
            <a:off x="9797256" y="5205863"/>
            <a:ext cx="2961752" cy="923330"/>
            <a:chOff x="4274401" y="4603216"/>
            <a:chExt cx="3328106" cy="923330"/>
          </a:xfrm>
        </p:grpSpPr>
        <p:sp>
          <p:nvSpPr>
            <p:cNvPr id="3" name="テキスト ボックス 2">
              <a:extLst>
                <a:ext uri="{FF2B5EF4-FFF2-40B4-BE49-F238E27FC236}">
                  <a16:creationId xmlns:a16="http://schemas.microsoft.com/office/drawing/2014/main" id="{6017DAF4-6A34-767F-B1EE-6C91A2C442A0}"/>
                </a:ext>
              </a:extLst>
            </p:cNvPr>
            <p:cNvSpPr txBox="1"/>
            <p:nvPr/>
          </p:nvSpPr>
          <p:spPr>
            <a:xfrm>
              <a:off x="4384600" y="4603216"/>
              <a:ext cx="3217907"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Input data</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Node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b="0" i="0" u="none" strike="noStrike" kern="0" cap="none" spc="0" normalizeH="0" baseline="0" noProof="0" dirty="0">
                  <a:ln>
                    <a:noFill/>
                  </a:ln>
                  <a:solidFill>
                    <a:prstClr val="black"/>
                  </a:solidFill>
                  <a:effectLst/>
                  <a:uLnTx/>
                  <a:uFillTx/>
                  <a:latin typeface="Calibri"/>
                  <a:ea typeface="ＭＳ Ｐゴシック" panose="020B0600070205080204" pitchFamily="50" charset="-128"/>
                </a:rPr>
                <a:t>      : </a:t>
              </a:r>
              <a:r>
                <a:rPr kumimoji="0" lang="en-US" altLang="ja-JP" kern="0" dirty="0">
                  <a:solidFill>
                    <a:prstClr val="black"/>
                  </a:solidFill>
                  <a:latin typeface="Calibri"/>
                  <a:ea typeface="ＭＳ Ｐゴシック" panose="020B0600070205080204" pitchFamily="50" charset="-128"/>
                </a:rPr>
                <a:t>CIM</a:t>
              </a:r>
              <a:r>
                <a:rPr kumimoji="0" lang="ja-JP" altLang="en-US" kern="0" dirty="0">
                  <a:solidFill>
                    <a:prstClr val="black"/>
                  </a:solidFill>
                  <a:latin typeface="Calibri"/>
                  <a:ea typeface="ＭＳ Ｐゴシック" panose="020B0600070205080204" pitchFamily="50" charset="-128"/>
                </a:rPr>
                <a:t>のしきい値</a:t>
              </a:r>
              <a:r>
                <a:rPr kumimoji="0" lang="en-US" altLang="ja-JP" i="1" kern="0" dirty="0">
                  <a:solidFill>
                    <a:prstClr val="black"/>
                  </a:solidFill>
                  <a:latin typeface="Times New Roman" panose="02020603050405020304" pitchFamily="18" charset="0"/>
                  <a:ea typeface="ＭＳ Ｐゴシック" panose="020B0600070205080204" pitchFamily="50" charset="-128"/>
                  <a:cs typeface="Times New Roman" panose="02020603050405020304" pitchFamily="18" charset="0"/>
                </a:rPr>
                <a:t>V</a:t>
              </a:r>
              <a:endParaRPr kumimoji="0" lang="en-US" altLang="ja-JP" b="0" i="1" u="none" strike="noStrike" kern="0" cap="none" spc="0" normalizeH="0" baseline="-25000" noProof="0" dirty="0">
                <a:ln>
                  <a:noFill/>
                </a:ln>
                <a:solidFill>
                  <a:prstClr val="black"/>
                </a:solidFill>
                <a:effectLst/>
                <a:uLnTx/>
                <a:uFillTx/>
                <a:latin typeface="Times New Roman" panose="02020603050405020304" pitchFamily="18" charset="0"/>
                <a:ea typeface="ＭＳ Ｐゴシック" panose="020B0600070205080204" pitchFamily="50" charset="-128"/>
                <a:cs typeface="Times New Roman" panose="02020603050405020304" pitchFamily="18" charset="0"/>
              </a:endParaRPr>
            </a:p>
          </p:txBody>
        </p:sp>
        <p:sp>
          <p:nvSpPr>
            <p:cNvPr id="8" name="フローチャート: 結合子 7">
              <a:extLst>
                <a:ext uri="{FF2B5EF4-FFF2-40B4-BE49-F238E27FC236}">
                  <a16:creationId xmlns:a16="http://schemas.microsoft.com/office/drawing/2014/main" id="{BA3C2F2F-94BC-1C2E-CFBA-3DEA387A1CFB}"/>
                </a:ext>
              </a:extLst>
            </p:cNvPr>
            <p:cNvSpPr/>
            <p:nvPr/>
          </p:nvSpPr>
          <p:spPr>
            <a:xfrm rot="19202705">
              <a:off x="4417583" y="4972673"/>
              <a:ext cx="202265" cy="180000"/>
            </a:xfrm>
            <a:prstGeom prst="flowChartConnector">
              <a:avLst/>
            </a:prstGeom>
            <a:solidFill>
              <a:sysClr val="windowText" lastClr="000000"/>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rPr>
                <a:t> </a:t>
              </a:r>
              <a:endParaRPr kumimoji="0" lang="ja-JP" altLang="en-US" sz="18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n-cs"/>
              </a:endParaRPr>
            </a:p>
          </p:txBody>
        </p:sp>
        <p:cxnSp>
          <p:nvCxnSpPr>
            <p:cNvPr id="9" name="直線矢印コネクタ 8">
              <a:extLst>
                <a:ext uri="{FF2B5EF4-FFF2-40B4-BE49-F238E27FC236}">
                  <a16:creationId xmlns:a16="http://schemas.microsoft.com/office/drawing/2014/main" id="{97A44DCB-DFF6-44AA-7E26-5A8D9DD2184A}"/>
                </a:ext>
              </a:extLst>
            </p:cNvPr>
            <p:cNvCxnSpPr>
              <a:cxnSpLocks/>
            </p:cNvCxnSpPr>
            <p:nvPr/>
          </p:nvCxnSpPr>
          <p:spPr>
            <a:xfrm flipH="1">
              <a:off x="4274401" y="5374550"/>
              <a:ext cx="485436" cy="0"/>
            </a:xfrm>
            <a:prstGeom prst="straightConnector1">
              <a:avLst/>
            </a:prstGeom>
            <a:noFill/>
            <a:ln w="50800" cap="flat" cmpd="sng" algn="ctr">
              <a:solidFill>
                <a:srgbClr val="F9CD99"/>
              </a:solidFill>
              <a:prstDash val="sysDot"/>
              <a:headEnd type="triangle"/>
              <a:tailEnd type="triangle"/>
            </a:ln>
            <a:effectLst/>
          </p:spPr>
        </p:cxnSp>
        <p:sp>
          <p:nvSpPr>
            <p:cNvPr id="10" name="二等辺三角形 30">
              <a:extLst>
                <a:ext uri="{FF2B5EF4-FFF2-40B4-BE49-F238E27FC236}">
                  <a16:creationId xmlns:a16="http://schemas.microsoft.com/office/drawing/2014/main" id="{8BBDC814-8A47-0AFD-F229-E91E93D44A06}"/>
                </a:ext>
              </a:extLst>
            </p:cNvPr>
            <p:cNvSpPr/>
            <p:nvPr/>
          </p:nvSpPr>
          <p:spPr>
            <a:xfrm>
              <a:off x="4414077" y="4685893"/>
              <a:ext cx="202265" cy="180000"/>
            </a:xfrm>
            <a:prstGeom prst="triangle">
              <a:avLst/>
            </a:prstGeom>
            <a:solidFill>
              <a:schemeClr val="bg1">
                <a:lumMod val="75000"/>
              </a:schemeClr>
            </a:solidFill>
            <a:ln w="12700" cap="flat" cmpd="sng" algn="ctr">
              <a:solidFill>
                <a:schemeClr val="bg1">
                  <a:lumMod val="7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cxnSp>
        <p:nvCxnSpPr>
          <p:cNvPr id="380" name="直線矢印コネクタ 379">
            <a:extLst>
              <a:ext uri="{FF2B5EF4-FFF2-40B4-BE49-F238E27FC236}">
                <a16:creationId xmlns:a16="http://schemas.microsoft.com/office/drawing/2014/main" id="{633CE7B8-9A4B-F25D-35C7-98AB074ADAA0}"/>
              </a:ext>
            </a:extLst>
          </p:cNvPr>
          <p:cNvCxnSpPr>
            <a:cxnSpLocks/>
          </p:cNvCxnSpPr>
          <p:nvPr/>
        </p:nvCxnSpPr>
        <p:spPr>
          <a:xfrm>
            <a:off x="4921863" y="4624055"/>
            <a:ext cx="90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1" name="テキスト ボックス 380">
            <a:extLst>
              <a:ext uri="{FF2B5EF4-FFF2-40B4-BE49-F238E27FC236}">
                <a16:creationId xmlns:a16="http://schemas.microsoft.com/office/drawing/2014/main" id="{BBDB1C82-06BD-E55F-B195-8D2E656DC697}"/>
              </a:ext>
            </a:extLst>
          </p:cNvPr>
          <p:cNvSpPr txBox="1"/>
          <p:nvPr/>
        </p:nvSpPr>
        <p:spPr>
          <a:xfrm>
            <a:off x="4835373" y="4779008"/>
            <a:ext cx="99249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400" b="1" dirty="0">
                <a:solidFill>
                  <a:prstClr val="black"/>
                </a:solidFill>
                <a:latin typeface="Calibri"/>
                <a:ea typeface="ＭＳ Ｐゴシック" panose="020B0600070205080204" pitchFamily="50" charset="-128"/>
                <a:cs typeface="Times New Roman" panose="02020603050405020304" pitchFamily="18" charset="0"/>
              </a:rPr>
              <a:t>CA+</a:t>
            </a:r>
            <a:endParaRPr kumimoji="1" lang="ja-JP"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382" name="テキスト ボックス 381">
            <a:extLst>
              <a:ext uri="{FF2B5EF4-FFF2-40B4-BE49-F238E27FC236}">
                <a16:creationId xmlns:a16="http://schemas.microsoft.com/office/drawing/2014/main" id="{C6DF7A83-CDD6-6BDE-1F16-80852FAD6CE6}"/>
              </a:ext>
            </a:extLst>
          </p:cNvPr>
          <p:cNvSpPr txBox="1"/>
          <p:nvPr/>
        </p:nvSpPr>
        <p:spPr>
          <a:xfrm>
            <a:off x="1960326" y="6424220"/>
            <a:ext cx="19965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i="1" dirty="0">
                <a:solidFill>
                  <a:prstClr val="black"/>
                </a:solidFill>
                <a:latin typeface="Calibri"/>
                <a:ea typeface="ＭＳ Ｐゴシック" panose="020B0600070205080204" pitchFamily="50" charset="-128"/>
                <a:cs typeface="Times New Roman" panose="02020603050405020304" pitchFamily="18" charset="0"/>
              </a:rPr>
              <a:t>h</a:t>
            </a:r>
            <a:r>
              <a:rPr kumimoji="0" lang="ja-JP" altLang="en-US" sz="2400" dirty="0">
                <a:solidFill>
                  <a:prstClr val="black"/>
                </a:solidFill>
                <a:latin typeface="Calibri"/>
                <a:ea typeface="ＭＳ Ｐゴシック" panose="020B0600070205080204" pitchFamily="50" charset="-128"/>
                <a:cs typeface="Times New Roman" panose="02020603050405020304" pitchFamily="18" charset="0"/>
              </a:rPr>
              <a:t>層目</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383" name="テキスト ボックス 382">
            <a:extLst>
              <a:ext uri="{FF2B5EF4-FFF2-40B4-BE49-F238E27FC236}">
                <a16:creationId xmlns:a16="http://schemas.microsoft.com/office/drawing/2014/main" id="{BC595420-A771-23F3-4FE8-D9E75336E36B}"/>
              </a:ext>
            </a:extLst>
          </p:cNvPr>
          <p:cNvSpPr txBox="1"/>
          <p:nvPr/>
        </p:nvSpPr>
        <p:spPr>
          <a:xfrm>
            <a:off x="6835093" y="6425954"/>
            <a:ext cx="19000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2400" b="0" i="1"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h</a:t>
            </a:r>
            <a:r>
              <a:rPr kumimoji="0"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rPr>
              <a:t>+1</a:t>
            </a:r>
            <a:r>
              <a:rPr kumimoji="0" lang="ja-JP" altLang="en-US" sz="2400">
                <a:solidFill>
                  <a:prstClr val="black"/>
                </a:solidFill>
                <a:latin typeface="Calibri"/>
                <a:ea typeface="ＭＳ Ｐゴシック" panose="020B0600070205080204" pitchFamily="50" charset="-128"/>
                <a:cs typeface="Times New Roman" panose="02020603050405020304" pitchFamily="18" charset="0"/>
              </a:rPr>
              <a:t>層目</a:t>
            </a:r>
            <a:endPar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Times New Roman" panose="02020603050405020304" pitchFamily="18" charset="0"/>
            </a:endParaRPr>
          </a:p>
        </p:txBody>
      </p:sp>
      <p:sp>
        <p:nvSpPr>
          <p:cNvPr id="241" name="楕円 330">
            <a:extLst>
              <a:ext uri="{FF2B5EF4-FFF2-40B4-BE49-F238E27FC236}">
                <a16:creationId xmlns:a16="http://schemas.microsoft.com/office/drawing/2014/main" id="{DC4307F6-1419-8299-286E-BC38609C41BE}"/>
              </a:ext>
            </a:extLst>
          </p:cNvPr>
          <p:cNvSpPr/>
          <p:nvPr/>
        </p:nvSpPr>
        <p:spPr>
          <a:xfrm rot="1642945">
            <a:off x="6104230" y="2826879"/>
            <a:ext cx="1496125" cy="197247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Arial"/>
              <a:cs typeface="+mn-cs"/>
            </a:endParaRPr>
          </a:p>
        </p:txBody>
      </p:sp>
      <p:sp>
        <p:nvSpPr>
          <p:cNvPr id="14" name="テキスト ボックス 13">
            <a:extLst>
              <a:ext uri="{FF2B5EF4-FFF2-40B4-BE49-F238E27FC236}">
                <a16:creationId xmlns:a16="http://schemas.microsoft.com/office/drawing/2014/main" id="{7EF59597-9C06-584D-54CE-C8322021532D}"/>
              </a:ext>
            </a:extLst>
          </p:cNvPr>
          <p:cNvSpPr txBox="1"/>
          <p:nvPr/>
        </p:nvSpPr>
        <p:spPr>
          <a:xfrm>
            <a:off x="349114" y="1469561"/>
            <a:ext cx="11623811" cy="1384995"/>
          </a:xfrm>
          <a:prstGeom prst="rect">
            <a:avLst/>
          </a:prstGeom>
          <a:noFill/>
        </p:spPr>
        <p:txBody>
          <a:bodyPr wrap="square" rtlCol="0">
            <a:spAutoFit/>
          </a:bodyPr>
          <a:lstStyle/>
          <a:p>
            <a:r>
              <a:rPr lang="en-US" altLang="ja-JP" sz="2800" i="1" dirty="0"/>
              <a:t>h</a:t>
            </a:r>
            <a:r>
              <a:rPr lang="ja-JP" altLang="en-US" sz="2800" dirty="0"/>
              <a:t>層目において，ノード数が</a:t>
            </a:r>
            <a:r>
              <a:rPr lang="en-US" altLang="ja-JP" sz="2800" dirty="0"/>
              <a:t>2</a:t>
            </a:r>
            <a:r>
              <a:rPr lang="ja-JP" altLang="en-US" sz="2800" dirty="0"/>
              <a:t>個となった場合，または全て一点ノードの場合，</a:t>
            </a:r>
            <a:r>
              <a:rPr lang="en-US" altLang="ja-JP" sz="2800" i="1" dirty="0"/>
              <a:t>h</a:t>
            </a:r>
            <a:r>
              <a:rPr lang="en-US" altLang="ja-JP" sz="2800" dirty="0"/>
              <a:t>+1</a:t>
            </a:r>
            <a:r>
              <a:rPr lang="ja-JP" altLang="en-US" sz="2800" dirty="0"/>
              <a:t>層目でネットワークの学習を行わない．</a:t>
            </a:r>
          </a:p>
          <a:p>
            <a:pPr algn="ctr"/>
            <a:endParaRPr kumimoji="1" lang="ja-JP" altLang="en-US" sz="2800" dirty="0"/>
          </a:p>
        </p:txBody>
      </p:sp>
    </p:spTree>
    <p:extLst>
      <p:ext uri="{BB962C8B-B14F-4D97-AF65-F5344CB8AC3E}">
        <p14:creationId xmlns:p14="http://schemas.microsoft.com/office/powerpoint/2010/main" val="1050886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7BC54-E49B-7F04-41AF-7507815B8CD3}"/>
              </a:ext>
            </a:extLst>
          </p:cNvPr>
          <p:cNvSpPr>
            <a:spLocks noGrp="1"/>
          </p:cNvSpPr>
          <p:nvPr>
            <p:ph type="title"/>
          </p:nvPr>
        </p:nvSpPr>
        <p:spPr/>
        <p:txBody>
          <a:bodyPr/>
          <a:lstStyle/>
          <a:p>
            <a:r>
              <a:rPr lang="ja-JP" altLang="en-US" dirty="0"/>
              <a:t>提案手法</a:t>
            </a:r>
            <a:r>
              <a:rPr lang="en-US" altLang="ja-JP" dirty="0"/>
              <a:t> (HCA+)</a:t>
            </a:r>
            <a:endParaRPr kumimoji="1" lang="ja-JP" altLang="en-US" dirty="0"/>
          </a:p>
        </p:txBody>
      </p:sp>
      <p:sp>
        <p:nvSpPr>
          <p:cNvPr id="3" name="スライド番号プレースホルダー 2">
            <a:extLst>
              <a:ext uri="{FF2B5EF4-FFF2-40B4-BE49-F238E27FC236}">
                <a16:creationId xmlns:a16="http://schemas.microsoft.com/office/drawing/2014/main" id="{86FB0CD6-38F1-43EE-5F93-2EB796ACDC55}"/>
              </a:ext>
            </a:extLst>
          </p:cNvPr>
          <p:cNvSpPr>
            <a:spLocks noGrp="1"/>
          </p:cNvSpPr>
          <p:nvPr>
            <p:ph type="sldNum" sz="quarter" idx="12"/>
          </p:nvPr>
        </p:nvSpPr>
        <p:spPr/>
        <p:txBody>
          <a:bodyPr/>
          <a:lstStyle/>
          <a:p>
            <a:fld id="{B5C67937-D10B-4F1B-BCB2-26B69D4AE1E2}" type="slidenum">
              <a:rPr kumimoji="1" lang="ja-JP" altLang="en-US" smtClean="0"/>
              <a:pPr/>
              <a:t>59</a:t>
            </a:fld>
            <a:endParaRPr kumimoji="1" lang="ja-JP" altLang="en-US"/>
          </a:p>
        </p:txBody>
      </p:sp>
      <p:sp>
        <p:nvSpPr>
          <p:cNvPr id="4" name="テキスト プレースホルダー 3">
            <a:extLst>
              <a:ext uri="{FF2B5EF4-FFF2-40B4-BE49-F238E27FC236}">
                <a16:creationId xmlns:a16="http://schemas.microsoft.com/office/drawing/2014/main" id="{B753552A-80C8-9F79-6DDC-0414D3C3D577}"/>
              </a:ext>
            </a:extLst>
          </p:cNvPr>
          <p:cNvSpPr>
            <a:spLocks noGrp="1"/>
          </p:cNvSpPr>
          <p:nvPr>
            <p:ph type="body" sz="quarter" idx="13"/>
          </p:nvPr>
        </p:nvSpPr>
        <p:spPr/>
        <p:txBody>
          <a:bodyPr/>
          <a:lstStyle/>
          <a:p>
            <a:r>
              <a:rPr kumimoji="1" lang="ja-JP" altLang="en-US" dirty="0"/>
              <a:t>フローチャート</a:t>
            </a:r>
          </a:p>
        </p:txBody>
      </p:sp>
      <p:grpSp>
        <p:nvGrpSpPr>
          <p:cNvPr id="5" name="グループ化 4">
            <a:extLst>
              <a:ext uri="{FF2B5EF4-FFF2-40B4-BE49-F238E27FC236}">
                <a16:creationId xmlns:a16="http://schemas.microsoft.com/office/drawing/2014/main" id="{6ACF99EE-BDF0-7B81-103F-0CFA989525D2}"/>
              </a:ext>
            </a:extLst>
          </p:cNvPr>
          <p:cNvGrpSpPr/>
          <p:nvPr/>
        </p:nvGrpSpPr>
        <p:grpSpPr>
          <a:xfrm>
            <a:off x="2077162" y="1714649"/>
            <a:ext cx="8629139" cy="4254723"/>
            <a:chOff x="2593050" y="1154511"/>
            <a:chExt cx="8629139" cy="4254723"/>
          </a:xfrm>
        </p:grpSpPr>
        <p:sp>
          <p:nvSpPr>
            <p:cNvPr id="6" name="フローチャート: 端子 5">
              <a:extLst>
                <a:ext uri="{FF2B5EF4-FFF2-40B4-BE49-F238E27FC236}">
                  <a16:creationId xmlns:a16="http://schemas.microsoft.com/office/drawing/2014/main" id="{F3080B2F-2A3B-494E-10B5-F931B57ADA91}"/>
                </a:ext>
              </a:extLst>
            </p:cNvPr>
            <p:cNvSpPr/>
            <p:nvPr/>
          </p:nvSpPr>
          <p:spPr>
            <a:xfrm>
              <a:off x="4125729" y="1154511"/>
              <a:ext cx="2764962" cy="421200"/>
            </a:xfrm>
            <a:prstGeom prst="flowChartTermina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tx1"/>
                  </a:solidFill>
                </a:rPr>
                <a:t>木構造の初期化</a:t>
              </a:r>
            </a:p>
          </p:txBody>
        </p:sp>
        <p:sp>
          <p:nvSpPr>
            <p:cNvPr id="7" name="正方形/長方形 6">
              <a:extLst>
                <a:ext uri="{FF2B5EF4-FFF2-40B4-BE49-F238E27FC236}">
                  <a16:creationId xmlns:a16="http://schemas.microsoft.com/office/drawing/2014/main" id="{B49CFA22-9793-7FE1-303C-3BC2CA97B7A3}"/>
                </a:ext>
              </a:extLst>
            </p:cNvPr>
            <p:cNvSpPr/>
            <p:nvPr/>
          </p:nvSpPr>
          <p:spPr>
            <a:xfrm>
              <a:off x="4125736" y="3215422"/>
              <a:ext cx="2764955" cy="42125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ja-JP" b="1" dirty="0"/>
                <a:t>CA+</a:t>
              </a:r>
              <a:r>
                <a:rPr lang="ja-JP" altLang="en-US" b="1" dirty="0"/>
                <a:t>の学習</a:t>
              </a:r>
              <a:endParaRPr kumimoji="1" lang="ja-JP" altLang="en-US" b="1" dirty="0"/>
            </a:p>
          </p:txBody>
        </p:sp>
        <p:sp>
          <p:nvSpPr>
            <p:cNvPr id="8" name="フローチャート: 判断 7">
              <a:extLst>
                <a:ext uri="{FF2B5EF4-FFF2-40B4-BE49-F238E27FC236}">
                  <a16:creationId xmlns:a16="http://schemas.microsoft.com/office/drawing/2014/main" id="{E55E0F38-0409-3D25-031C-2619741C4F1D}"/>
                </a:ext>
              </a:extLst>
            </p:cNvPr>
            <p:cNvSpPr/>
            <p:nvPr/>
          </p:nvSpPr>
          <p:spPr>
            <a:xfrm>
              <a:off x="3447183" y="3964426"/>
              <a:ext cx="4122053" cy="1444808"/>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chemeClr val="tx1"/>
                  </a:solidFill>
                </a:rPr>
                <a:t>生成されたノード</a:t>
              </a:r>
              <a:r>
                <a:rPr kumimoji="1" lang="en-US" altLang="ja-JP" b="1" dirty="0">
                  <a:solidFill>
                    <a:schemeClr val="tx1"/>
                  </a:solidFill>
                </a:rPr>
                <a:t>|</a:t>
              </a:r>
              <a:r>
                <a:rPr lang="en-US" altLang="ja-JP" b="1" i="1" dirty="0">
                  <a:solidFill>
                    <a:schemeClr val="tx1"/>
                  </a:solidFill>
                </a:rPr>
                <a:t>K</a:t>
              </a:r>
              <a:r>
                <a:rPr kumimoji="1" lang="en-US" altLang="ja-JP" b="1" dirty="0">
                  <a:solidFill>
                    <a:schemeClr val="tx1"/>
                  </a:solidFill>
                </a:rPr>
                <a:t>| =&lt; 2</a:t>
              </a:r>
              <a:endParaRPr kumimoji="1" lang="ja-JP" altLang="en-US" b="1" dirty="0">
                <a:solidFill>
                  <a:schemeClr val="tx1"/>
                </a:solidFill>
              </a:endParaRPr>
            </a:p>
          </p:txBody>
        </p:sp>
        <p:sp>
          <p:nvSpPr>
            <p:cNvPr id="9" name="フローチャート: 端子 8">
              <a:extLst>
                <a:ext uri="{FF2B5EF4-FFF2-40B4-BE49-F238E27FC236}">
                  <a16:creationId xmlns:a16="http://schemas.microsoft.com/office/drawing/2014/main" id="{ECED3EDD-C763-A3E1-67B9-DA6B99A188DF}"/>
                </a:ext>
              </a:extLst>
            </p:cNvPr>
            <p:cNvSpPr/>
            <p:nvPr/>
          </p:nvSpPr>
          <p:spPr>
            <a:xfrm>
              <a:off x="8159584" y="4476201"/>
              <a:ext cx="3062605" cy="421257"/>
            </a:xfrm>
            <a:prstGeom prst="flowChartTerminato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t>木構造の生成を終了</a:t>
              </a:r>
            </a:p>
          </p:txBody>
        </p:sp>
        <p:cxnSp>
          <p:nvCxnSpPr>
            <p:cNvPr id="10" name="直線矢印コネクタ 9">
              <a:extLst>
                <a:ext uri="{FF2B5EF4-FFF2-40B4-BE49-F238E27FC236}">
                  <a16:creationId xmlns:a16="http://schemas.microsoft.com/office/drawing/2014/main" id="{0C76B373-D2EB-3A7A-80C5-58E5B1BDFB26}"/>
                </a:ext>
              </a:extLst>
            </p:cNvPr>
            <p:cNvCxnSpPr>
              <a:cxnSpLocks/>
              <a:stCxn id="16" idx="2"/>
              <a:endCxn id="7" idx="0"/>
            </p:cNvCxnSpPr>
            <p:nvPr/>
          </p:nvCxnSpPr>
          <p:spPr>
            <a:xfrm>
              <a:off x="5508212" y="2897781"/>
              <a:ext cx="2" cy="317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98778DCA-F8F0-5F96-0B80-50AAD0974687}"/>
                </a:ext>
              </a:extLst>
            </p:cNvPr>
            <p:cNvCxnSpPr>
              <a:cxnSpLocks/>
              <a:endCxn id="16" idx="1"/>
            </p:cNvCxnSpPr>
            <p:nvPr/>
          </p:nvCxnSpPr>
          <p:spPr>
            <a:xfrm>
              <a:off x="2599774" y="2405251"/>
              <a:ext cx="13234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A0D558E5-9475-F838-9697-C3CD247DC459}"/>
                </a:ext>
              </a:extLst>
            </p:cNvPr>
            <p:cNvCxnSpPr>
              <a:cxnSpLocks/>
              <a:stCxn id="8" idx="3"/>
              <a:endCxn id="9" idx="1"/>
            </p:cNvCxnSpPr>
            <p:nvPr/>
          </p:nvCxnSpPr>
          <p:spPr>
            <a:xfrm>
              <a:off x="7569236" y="4686830"/>
              <a:ext cx="5903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94B9C29-2306-5BE2-CA90-730E69E9A30C}"/>
                </a:ext>
              </a:extLst>
            </p:cNvPr>
            <p:cNvCxnSpPr>
              <a:cxnSpLocks/>
              <a:stCxn id="7" idx="2"/>
              <a:endCxn id="8" idx="0"/>
            </p:cNvCxnSpPr>
            <p:nvPr/>
          </p:nvCxnSpPr>
          <p:spPr>
            <a:xfrm flipH="1">
              <a:off x="5508210" y="3636679"/>
              <a:ext cx="4" cy="3277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A09A4D-64D8-7CBE-513E-BC47DDF4C003}"/>
                </a:ext>
              </a:extLst>
            </p:cNvPr>
            <p:cNvSpPr txBox="1"/>
            <p:nvPr/>
          </p:nvSpPr>
          <p:spPr>
            <a:xfrm>
              <a:off x="7553575" y="4845062"/>
              <a:ext cx="636224" cy="369332"/>
            </a:xfrm>
            <a:prstGeom prst="rect">
              <a:avLst/>
            </a:prstGeom>
            <a:noFill/>
          </p:spPr>
          <p:txBody>
            <a:bodyPr wrap="square" rtlCol="0">
              <a:spAutoFit/>
            </a:bodyPr>
            <a:lstStyle/>
            <a:p>
              <a:r>
                <a:rPr kumimoji="1" lang="en-US" altLang="ja-JP" b="1"/>
                <a:t>Yes</a:t>
              </a:r>
              <a:endParaRPr kumimoji="1" lang="ja-JP" altLang="en-US" b="1"/>
            </a:p>
          </p:txBody>
        </p:sp>
        <p:sp>
          <p:nvSpPr>
            <p:cNvPr id="15" name="テキスト ボックス 14">
              <a:extLst>
                <a:ext uri="{FF2B5EF4-FFF2-40B4-BE49-F238E27FC236}">
                  <a16:creationId xmlns:a16="http://schemas.microsoft.com/office/drawing/2014/main" id="{1679F501-851E-1F3A-9732-F5555288EE75}"/>
                </a:ext>
              </a:extLst>
            </p:cNvPr>
            <p:cNvSpPr txBox="1"/>
            <p:nvPr/>
          </p:nvSpPr>
          <p:spPr>
            <a:xfrm>
              <a:off x="2751386" y="4830548"/>
              <a:ext cx="690216" cy="369332"/>
            </a:xfrm>
            <a:prstGeom prst="rect">
              <a:avLst/>
            </a:prstGeom>
            <a:noFill/>
          </p:spPr>
          <p:txBody>
            <a:bodyPr wrap="square" rtlCol="0">
              <a:spAutoFit/>
            </a:bodyPr>
            <a:lstStyle/>
            <a:p>
              <a:r>
                <a:rPr kumimoji="1" lang="en-US" altLang="ja-JP" b="1"/>
                <a:t>No</a:t>
              </a:r>
              <a:endParaRPr kumimoji="1" lang="ja-JP" altLang="en-US" b="1"/>
            </a:p>
          </p:txBody>
        </p:sp>
        <p:sp>
          <p:nvSpPr>
            <p:cNvPr id="16" name="フローチャート: 処理 15">
              <a:extLst>
                <a:ext uri="{FF2B5EF4-FFF2-40B4-BE49-F238E27FC236}">
                  <a16:creationId xmlns:a16="http://schemas.microsoft.com/office/drawing/2014/main" id="{3140147E-4230-E539-1378-B4F6D4126F65}"/>
                </a:ext>
              </a:extLst>
            </p:cNvPr>
            <p:cNvSpPr/>
            <p:nvPr/>
          </p:nvSpPr>
          <p:spPr>
            <a:xfrm>
              <a:off x="3923199" y="1912721"/>
              <a:ext cx="3170026" cy="985060"/>
            </a:xfrm>
            <a:prstGeom prst="flowChartProcess">
              <a:avLst/>
            </a:prstGeom>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b="1" dirty="0">
                  <a:solidFill>
                    <a:srgbClr val="FF0000"/>
                  </a:solidFill>
                </a:rPr>
                <a:t>生成された各ノード</a:t>
              </a:r>
              <a:r>
                <a:rPr kumimoji="1" lang="en-US" altLang="ja-JP" b="1" i="1" dirty="0">
                  <a:solidFill>
                    <a:srgbClr val="FF0000"/>
                  </a:solidFill>
                </a:rPr>
                <a:t>H</a:t>
              </a:r>
              <a:r>
                <a:rPr kumimoji="1" lang="en-US" altLang="ja-JP" b="1" i="1" baseline="-25000" dirty="0">
                  <a:solidFill>
                    <a:srgbClr val="FF0000"/>
                  </a:solidFill>
                </a:rPr>
                <a:t>i</a:t>
              </a:r>
              <a:r>
                <a:rPr kumimoji="1" lang="ja-JP" altLang="en-US" b="1" dirty="0">
                  <a:solidFill>
                    <a:srgbClr val="FF0000"/>
                  </a:solidFill>
                </a:rPr>
                <a:t>に</a:t>
              </a:r>
              <a:br>
                <a:rPr kumimoji="1" lang="en-US" altLang="ja-JP" b="1" dirty="0">
                  <a:solidFill>
                    <a:srgbClr val="FF0000"/>
                  </a:solidFill>
                </a:rPr>
              </a:br>
              <a:r>
                <a:rPr kumimoji="1" lang="ja-JP" altLang="en-US" b="1" dirty="0">
                  <a:solidFill>
                    <a:srgbClr val="FF0000"/>
                  </a:solidFill>
                </a:rPr>
                <a:t>対してループ</a:t>
              </a:r>
              <a:endParaRPr kumimoji="1" lang="ja-JP" altLang="en-US" b="1" i="1" baseline="-25000" dirty="0">
                <a:solidFill>
                  <a:srgbClr val="FF0000"/>
                </a:solidFill>
              </a:endParaRPr>
            </a:p>
          </p:txBody>
        </p:sp>
        <p:cxnSp>
          <p:nvCxnSpPr>
            <p:cNvPr id="17" name="直線矢印コネクタ 16">
              <a:extLst>
                <a:ext uri="{FF2B5EF4-FFF2-40B4-BE49-F238E27FC236}">
                  <a16:creationId xmlns:a16="http://schemas.microsoft.com/office/drawing/2014/main" id="{7CD8C3F6-EA47-F5F3-D218-F793DB0E2E1B}"/>
                </a:ext>
              </a:extLst>
            </p:cNvPr>
            <p:cNvCxnSpPr>
              <a:cxnSpLocks/>
              <a:stCxn id="6" idx="2"/>
              <a:endCxn id="16" idx="0"/>
            </p:cNvCxnSpPr>
            <p:nvPr/>
          </p:nvCxnSpPr>
          <p:spPr>
            <a:xfrm>
              <a:off x="5508210" y="1575711"/>
              <a:ext cx="2" cy="3370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7D24670-10D4-1B52-941B-C5BEC7879F70}"/>
                </a:ext>
              </a:extLst>
            </p:cNvPr>
            <p:cNvCxnSpPr>
              <a:cxnSpLocks/>
              <a:stCxn id="8" idx="1"/>
            </p:cNvCxnSpPr>
            <p:nvPr/>
          </p:nvCxnSpPr>
          <p:spPr>
            <a:xfrm flipH="1">
              <a:off x="2599774" y="4686830"/>
              <a:ext cx="8474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7599DDEA-B162-B668-CD20-7B04CA39A38C}"/>
                </a:ext>
              </a:extLst>
            </p:cNvPr>
            <p:cNvCxnSpPr>
              <a:cxnSpLocks/>
            </p:cNvCxnSpPr>
            <p:nvPr/>
          </p:nvCxnSpPr>
          <p:spPr>
            <a:xfrm flipV="1">
              <a:off x="2593050" y="2366698"/>
              <a:ext cx="0" cy="234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450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2661FF-741F-7221-D554-9AE4CDF559DE}"/>
              </a:ext>
            </a:extLst>
          </p:cNvPr>
          <p:cNvSpPr>
            <a:spLocks noGrp="1"/>
          </p:cNvSpPr>
          <p:nvPr>
            <p:ph type="title"/>
          </p:nvPr>
        </p:nvSpPr>
        <p:spPr/>
        <p:txBody>
          <a:bodyPr/>
          <a:lstStyle/>
          <a:p>
            <a:r>
              <a:rPr kumimoji="1" lang="ja-JP" altLang="en-US" dirty="0"/>
              <a:t>目的とアプローチ</a:t>
            </a:r>
          </a:p>
        </p:txBody>
      </p:sp>
      <p:sp>
        <p:nvSpPr>
          <p:cNvPr id="4" name="スライド番号プレースホルダー 3">
            <a:extLst>
              <a:ext uri="{FF2B5EF4-FFF2-40B4-BE49-F238E27FC236}">
                <a16:creationId xmlns:a16="http://schemas.microsoft.com/office/drawing/2014/main" id="{15033297-1037-EBC7-C733-B0B3EBAAD34F}"/>
              </a:ext>
            </a:extLst>
          </p:cNvPr>
          <p:cNvSpPr>
            <a:spLocks noGrp="1"/>
          </p:cNvSpPr>
          <p:nvPr>
            <p:ph type="sldNum" sz="quarter" idx="12"/>
          </p:nvPr>
        </p:nvSpPr>
        <p:spPr/>
        <p:txBody>
          <a:bodyPr/>
          <a:lstStyle/>
          <a:p>
            <a:fld id="{B5C67937-D10B-4F1B-BCB2-26B69D4AE1E2}" type="slidenum">
              <a:rPr kumimoji="1" lang="ja-JP" altLang="en-US" smtClean="0"/>
              <a:pPr/>
              <a:t>6</a:t>
            </a:fld>
            <a:endParaRPr kumimoji="1" lang="ja-JP" altLang="en-US" dirty="0"/>
          </a:p>
        </p:txBody>
      </p:sp>
      <p:sp>
        <p:nvSpPr>
          <p:cNvPr id="7" name="正方形/長方形 6">
            <a:extLst>
              <a:ext uri="{FF2B5EF4-FFF2-40B4-BE49-F238E27FC236}">
                <a16:creationId xmlns:a16="http://schemas.microsoft.com/office/drawing/2014/main" id="{38B7BCA1-73D5-240C-B53F-54D5670ACDE8}"/>
              </a:ext>
            </a:extLst>
          </p:cNvPr>
          <p:cNvSpPr/>
          <p:nvPr/>
        </p:nvSpPr>
        <p:spPr>
          <a:xfrm>
            <a:off x="401422" y="1561240"/>
            <a:ext cx="1154001" cy="61987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solidFill>
                  <a:schemeClr val="tx1"/>
                </a:solidFill>
              </a:rPr>
              <a:t>目的</a:t>
            </a:r>
          </a:p>
        </p:txBody>
      </p:sp>
      <p:sp>
        <p:nvSpPr>
          <p:cNvPr id="8" name="正方形/長方形 7">
            <a:extLst>
              <a:ext uri="{FF2B5EF4-FFF2-40B4-BE49-F238E27FC236}">
                <a16:creationId xmlns:a16="http://schemas.microsoft.com/office/drawing/2014/main" id="{D4706F79-CE6F-EC80-B1BB-DFBFF2FC46CC}"/>
              </a:ext>
            </a:extLst>
          </p:cNvPr>
          <p:cNvSpPr/>
          <p:nvPr/>
        </p:nvSpPr>
        <p:spPr>
          <a:xfrm>
            <a:off x="401422" y="4150127"/>
            <a:ext cx="2643927" cy="61987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dirty="0">
                <a:solidFill>
                  <a:schemeClr val="tx1"/>
                </a:solidFill>
              </a:rPr>
              <a:t>アプローチ</a:t>
            </a:r>
            <a:endParaRPr kumimoji="1" lang="ja-JP" altLang="en-US" sz="3600" dirty="0">
              <a:solidFill>
                <a:schemeClr val="tx1"/>
              </a:solidFill>
            </a:endParaRPr>
          </a:p>
        </p:txBody>
      </p:sp>
      <p:sp>
        <p:nvSpPr>
          <p:cNvPr id="9" name="テキスト ボックス 8">
            <a:extLst>
              <a:ext uri="{FF2B5EF4-FFF2-40B4-BE49-F238E27FC236}">
                <a16:creationId xmlns:a16="http://schemas.microsoft.com/office/drawing/2014/main" id="{DFEC807A-8F67-E659-AB98-F24BEE619B61}"/>
              </a:ext>
            </a:extLst>
          </p:cNvPr>
          <p:cNvSpPr txBox="1"/>
          <p:nvPr/>
        </p:nvSpPr>
        <p:spPr>
          <a:xfrm>
            <a:off x="401422" y="2262433"/>
            <a:ext cx="11485778" cy="954107"/>
          </a:xfrm>
          <a:prstGeom prst="rect">
            <a:avLst/>
          </a:prstGeom>
          <a:noFill/>
        </p:spPr>
        <p:txBody>
          <a:bodyPr wrap="square" rtlCol="0">
            <a:spAutoFit/>
          </a:bodyPr>
          <a:lstStyle/>
          <a:p>
            <a:pPr algn="just"/>
            <a:r>
              <a:rPr lang="ja-JP" altLang="en-US" sz="2800" dirty="0"/>
              <a:t>コードブックを共有化することで，学習時にタスクインデックスを不要にし，</a:t>
            </a:r>
            <a:br>
              <a:rPr lang="en-US" altLang="ja-JP" sz="2800" dirty="0"/>
            </a:br>
            <a:r>
              <a:rPr lang="ja-JP" altLang="en-US" sz="2800" dirty="0"/>
              <a:t>さらにコードワードの数を制御により精度の向上を目指す．</a:t>
            </a:r>
            <a:endParaRPr lang="en-US" altLang="ja-JP" sz="2800" dirty="0"/>
          </a:p>
        </p:txBody>
      </p:sp>
      <p:sp>
        <p:nvSpPr>
          <p:cNvPr id="10" name="テキスト ボックス 9">
            <a:extLst>
              <a:ext uri="{FF2B5EF4-FFF2-40B4-BE49-F238E27FC236}">
                <a16:creationId xmlns:a16="http://schemas.microsoft.com/office/drawing/2014/main" id="{135106DA-13BF-A348-4FF8-2A859A72A120}"/>
              </a:ext>
            </a:extLst>
          </p:cNvPr>
          <p:cNvSpPr txBox="1"/>
          <p:nvPr/>
        </p:nvSpPr>
        <p:spPr>
          <a:xfrm>
            <a:off x="401422" y="4988350"/>
            <a:ext cx="11485778" cy="954107"/>
          </a:xfrm>
          <a:prstGeom prst="rect">
            <a:avLst/>
          </a:prstGeom>
          <a:noFill/>
        </p:spPr>
        <p:txBody>
          <a:bodyPr wrap="square" rtlCol="0">
            <a:spAutoFit/>
          </a:bodyPr>
          <a:lstStyle/>
          <a:p>
            <a:pPr algn="just"/>
            <a:r>
              <a:rPr lang="ja-JP" altLang="en-US" sz="2800" dirty="0"/>
              <a:t>量子化を行う特徴空間を共有し，クラスタリングによるコードワード数の制御を行う．</a:t>
            </a:r>
            <a:endParaRPr lang="en-US" altLang="ja-JP" sz="2800" dirty="0"/>
          </a:p>
        </p:txBody>
      </p:sp>
    </p:spTree>
    <p:extLst>
      <p:ext uri="{BB962C8B-B14F-4D97-AF65-F5344CB8AC3E}">
        <p14:creationId xmlns:p14="http://schemas.microsoft.com/office/powerpoint/2010/main" val="26453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732FE-71BB-CC5B-5EDE-023C7CD38DF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6B7B67-64F4-37B5-8AE8-5686D8323B91}"/>
              </a:ext>
            </a:extLst>
          </p:cNvPr>
          <p:cNvSpPr>
            <a:spLocks noGrp="1"/>
          </p:cNvSpPr>
          <p:nvPr>
            <p:ph type="title"/>
          </p:nvPr>
        </p:nvSpPr>
        <p:spPr/>
        <p:txBody>
          <a:bodyPr/>
          <a:lstStyle/>
          <a:p>
            <a:r>
              <a:rPr lang="en-US" altLang="ja-JP" dirty="0"/>
              <a:t>CUCL</a:t>
            </a:r>
            <a:endParaRPr kumimoji="1" lang="ja-JP" altLang="en-US" dirty="0"/>
          </a:p>
        </p:txBody>
      </p:sp>
      <p:sp>
        <p:nvSpPr>
          <p:cNvPr id="4" name="スライド番号プレースホルダー 3">
            <a:extLst>
              <a:ext uri="{FF2B5EF4-FFF2-40B4-BE49-F238E27FC236}">
                <a16:creationId xmlns:a16="http://schemas.microsoft.com/office/drawing/2014/main" id="{B778C1B1-A046-A1AB-8057-D3B738039640}"/>
              </a:ext>
            </a:extLst>
          </p:cNvPr>
          <p:cNvSpPr>
            <a:spLocks noGrp="1"/>
          </p:cNvSpPr>
          <p:nvPr>
            <p:ph type="sldNum" sz="quarter" idx="12"/>
          </p:nvPr>
        </p:nvSpPr>
        <p:spPr/>
        <p:txBody>
          <a:bodyPr/>
          <a:lstStyle/>
          <a:p>
            <a:fld id="{B5C67937-D10B-4F1B-BCB2-26B69D4AE1E2}" type="slidenum">
              <a:rPr kumimoji="1" lang="ja-JP" altLang="en-US" smtClean="0"/>
              <a:pPr/>
              <a:t>7</a:t>
            </a:fld>
            <a:endParaRPr kumimoji="1" lang="ja-JP" altLang="en-US" dirty="0"/>
          </a:p>
        </p:txBody>
      </p:sp>
      <p:sp>
        <p:nvSpPr>
          <p:cNvPr id="5" name="テキスト プレースホルダー 4">
            <a:extLst>
              <a:ext uri="{FF2B5EF4-FFF2-40B4-BE49-F238E27FC236}">
                <a16:creationId xmlns:a16="http://schemas.microsoft.com/office/drawing/2014/main" id="{0D96026C-A7A6-7C4E-2B6E-DE2D4AA4FEE5}"/>
              </a:ext>
            </a:extLst>
          </p:cNvPr>
          <p:cNvSpPr>
            <a:spLocks noGrp="1"/>
          </p:cNvSpPr>
          <p:nvPr>
            <p:ph type="body" sz="quarter" idx="13"/>
          </p:nvPr>
        </p:nvSpPr>
        <p:spPr/>
        <p:txBody>
          <a:bodyPr/>
          <a:lstStyle/>
          <a:p>
            <a:r>
              <a:rPr lang="ja-JP" altLang="en-US" dirty="0"/>
              <a:t>学習の流れ</a:t>
            </a:r>
            <a:endParaRPr kumimoji="1" lang="ja-JP" altLang="en-US" dirty="0"/>
          </a:p>
        </p:txBody>
      </p:sp>
      <p:sp>
        <p:nvSpPr>
          <p:cNvPr id="6" name="四角形: 角を丸くする 5">
            <a:extLst>
              <a:ext uri="{FF2B5EF4-FFF2-40B4-BE49-F238E27FC236}">
                <a16:creationId xmlns:a16="http://schemas.microsoft.com/office/drawing/2014/main" id="{A9A7DADF-F814-EDB9-8C3B-19D4EB37F617}"/>
              </a:ext>
            </a:extLst>
          </p:cNvPr>
          <p:cNvSpPr/>
          <p:nvPr/>
        </p:nvSpPr>
        <p:spPr>
          <a:xfrm>
            <a:off x="7993750" y="1534515"/>
            <a:ext cx="4068379" cy="369056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1847" dirty="0"/>
          </a:p>
        </p:txBody>
      </p:sp>
      <p:grpSp>
        <p:nvGrpSpPr>
          <p:cNvPr id="7" name="グループ化 6">
            <a:extLst>
              <a:ext uri="{FF2B5EF4-FFF2-40B4-BE49-F238E27FC236}">
                <a16:creationId xmlns:a16="http://schemas.microsoft.com/office/drawing/2014/main" id="{B85E10F5-DF4D-F640-14A8-51EE9ECC5D8E}"/>
              </a:ext>
            </a:extLst>
          </p:cNvPr>
          <p:cNvGrpSpPr/>
          <p:nvPr/>
        </p:nvGrpSpPr>
        <p:grpSpPr>
          <a:xfrm>
            <a:off x="10545868" y="2380442"/>
            <a:ext cx="1357959" cy="1392696"/>
            <a:chOff x="10426463" y="3093960"/>
            <a:chExt cx="1357959" cy="1392696"/>
          </a:xfrm>
        </p:grpSpPr>
        <p:grpSp>
          <p:nvGrpSpPr>
            <p:cNvPr id="8" name="グループ化 7">
              <a:extLst>
                <a:ext uri="{FF2B5EF4-FFF2-40B4-BE49-F238E27FC236}">
                  <a16:creationId xmlns:a16="http://schemas.microsoft.com/office/drawing/2014/main" id="{ADE796B2-BDB5-BD34-C6BD-DF5518F4C14F}"/>
                </a:ext>
              </a:extLst>
            </p:cNvPr>
            <p:cNvGrpSpPr/>
            <p:nvPr/>
          </p:nvGrpSpPr>
          <p:grpSpPr>
            <a:xfrm>
              <a:off x="10426463" y="3093960"/>
              <a:ext cx="1357959" cy="1392696"/>
              <a:chOff x="9702328" y="278830"/>
              <a:chExt cx="1359475" cy="1356971"/>
            </a:xfrm>
          </p:grpSpPr>
          <p:grpSp>
            <p:nvGrpSpPr>
              <p:cNvPr id="16" name="グループ化 15">
                <a:extLst>
                  <a:ext uri="{FF2B5EF4-FFF2-40B4-BE49-F238E27FC236}">
                    <a16:creationId xmlns:a16="http://schemas.microsoft.com/office/drawing/2014/main" id="{999607D9-CF39-470D-EDBB-4127164C8F22}"/>
                  </a:ext>
                </a:extLst>
              </p:cNvPr>
              <p:cNvGrpSpPr/>
              <p:nvPr/>
            </p:nvGrpSpPr>
            <p:grpSpPr>
              <a:xfrm>
                <a:off x="9702328" y="278830"/>
                <a:ext cx="1359475" cy="1356971"/>
                <a:chOff x="9702328" y="278830"/>
                <a:chExt cx="1359475" cy="1356971"/>
              </a:xfrm>
            </p:grpSpPr>
            <p:sp>
              <p:nvSpPr>
                <p:cNvPr id="22" name="四角形: 角を丸くする 21">
                  <a:extLst>
                    <a:ext uri="{FF2B5EF4-FFF2-40B4-BE49-F238E27FC236}">
                      <a16:creationId xmlns:a16="http://schemas.microsoft.com/office/drawing/2014/main" id="{C19DF25C-635B-BF2A-8074-B196C7EF9D11}"/>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pic>
              <p:nvPicPr>
                <p:cNvPr id="23" name="図 22">
                  <a:extLst>
                    <a:ext uri="{FF2B5EF4-FFF2-40B4-BE49-F238E27FC236}">
                      <a16:creationId xmlns:a16="http://schemas.microsoft.com/office/drawing/2014/main" id="{FD35CCDC-E8EF-9311-C8DE-0D7EB80FA529}"/>
                    </a:ext>
                  </a:extLst>
                </p:cNvPr>
                <p:cNvPicPr>
                  <a:picLocks noChangeAspect="1"/>
                </p:cNvPicPr>
                <p:nvPr/>
              </p:nvPicPr>
              <p:blipFill>
                <a:blip r:embed="rId2"/>
                <a:stretch>
                  <a:fillRect/>
                </a:stretch>
              </p:blipFill>
              <p:spPr>
                <a:xfrm>
                  <a:off x="9763756" y="370045"/>
                  <a:ext cx="1236151" cy="1188000"/>
                </a:xfrm>
                <a:prstGeom prst="rect">
                  <a:avLst/>
                </a:prstGeom>
              </p:spPr>
            </p:pic>
          </p:grpSp>
          <p:cxnSp>
            <p:nvCxnSpPr>
              <p:cNvPr id="17" name="直線コネクタ 16">
                <a:extLst>
                  <a:ext uri="{FF2B5EF4-FFF2-40B4-BE49-F238E27FC236}">
                    <a16:creationId xmlns:a16="http://schemas.microsoft.com/office/drawing/2014/main" id="{DC2D87A2-5BA4-6112-A18E-98FB1E56A0DB}"/>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E5DCFF1-DFA3-2BD8-ADB2-E7116B4F5D22}"/>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259E24B3-7909-647F-381C-F3B05578506B}"/>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EF172F2-59FF-A960-F4CC-C0F4FD3FAF45}"/>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223AAC59-1D59-92F8-755C-DBFD0A8489D7}"/>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9" name="直線矢印コネクタ 8">
              <a:extLst>
                <a:ext uri="{FF2B5EF4-FFF2-40B4-BE49-F238E27FC236}">
                  <a16:creationId xmlns:a16="http://schemas.microsoft.com/office/drawing/2014/main" id="{FD7B4A54-FB9A-8FE7-9E97-0F64B2AB23D1}"/>
                </a:ext>
              </a:extLst>
            </p:cNvPr>
            <p:cNvCxnSpPr>
              <a:cxnSpLocks/>
            </p:cNvCxnSpPr>
            <p:nvPr/>
          </p:nvCxnSpPr>
          <p:spPr>
            <a:xfrm flipH="1">
              <a:off x="10868245" y="3437619"/>
              <a:ext cx="354194" cy="38494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3935D1AA-87EC-059E-EE79-8F7A1BE7E05E}"/>
                </a:ext>
              </a:extLst>
            </p:cNvPr>
            <p:cNvCxnSpPr>
              <a:cxnSpLocks/>
            </p:cNvCxnSpPr>
            <p:nvPr/>
          </p:nvCxnSpPr>
          <p:spPr>
            <a:xfrm>
              <a:off x="10776294" y="3682201"/>
              <a:ext cx="37466" cy="140362"/>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1D430FC-EFEB-EB69-9931-02B1C8ADD5F4}"/>
                </a:ext>
              </a:extLst>
            </p:cNvPr>
            <p:cNvCxnSpPr>
              <a:cxnSpLocks/>
              <a:stCxn id="21" idx="2"/>
            </p:cNvCxnSpPr>
            <p:nvPr/>
          </p:nvCxnSpPr>
          <p:spPr>
            <a:xfrm flipH="1" flipV="1">
              <a:off x="10879529" y="3857513"/>
              <a:ext cx="600949" cy="14087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00F67809-D5A4-713A-7A88-C74D4C40D88B}"/>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3" name="楕円 12">
              <a:extLst>
                <a:ext uri="{FF2B5EF4-FFF2-40B4-BE49-F238E27FC236}">
                  <a16:creationId xmlns:a16="http://schemas.microsoft.com/office/drawing/2014/main" id="{E20A4D44-1237-EE67-A5F7-09994FEF8695}"/>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4" name="星: 5 pt 13">
              <a:extLst>
                <a:ext uri="{FF2B5EF4-FFF2-40B4-BE49-F238E27FC236}">
                  <a16:creationId xmlns:a16="http://schemas.microsoft.com/office/drawing/2014/main" id="{E4E966CC-0BF6-7EF6-FD71-5E97E628578D}"/>
                </a:ext>
              </a:extLst>
            </p:cNvPr>
            <p:cNvSpPr/>
            <p:nvPr/>
          </p:nvSpPr>
          <p:spPr>
            <a:xfrm>
              <a:off x="10783468" y="3792180"/>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5" name="楕円 14">
              <a:extLst>
                <a:ext uri="{FF2B5EF4-FFF2-40B4-BE49-F238E27FC236}">
                  <a16:creationId xmlns:a16="http://schemas.microsoft.com/office/drawing/2014/main" id="{2BD3FB21-7EEB-66CE-5DFB-ECD85DF24E2F}"/>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grpSp>
        <p:nvGrpSpPr>
          <p:cNvPr id="24" name="グループ化 23">
            <a:extLst>
              <a:ext uri="{FF2B5EF4-FFF2-40B4-BE49-F238E27FC236}">
                <a16:creationId xmlns:a16="http://schemas.microsoft.com/office/drawing/2014/main" id="{B8342F42-EED5-FBAA-CC64-4B1D06A37F57}"/>
              </a:ext>
            </a:extLst>
          </p:cNvPr>
          <p:cNvGrpSpPr/>
          <p:nvPr/>
        </p:nvGrpSpPr>
        <p:grpSpPr>
          <a:xfrm>
            <a:off x="10472880" y="2431604"/>
            <a:ext cx="1357959" cy="1392696"/>
            <a:chOff x="10426463" y="3093960"/>
            <a:chExt cx="1357959" cy="1392696"/>
          </a:xfrm>
        </p:grpSpPr>
        <p:grpSp>
          <p:nvGrpSpPr>
            <p:cNvPr id="25" name="グループ化 24">
              <a:extLst>
                <a:ext uri="{FF2B5EF4-FFF2-40B4-BE49-F238E27FC236}">
                  <a16:creationId xmlns:a16="http://schemas.microsoft.com/office/drawing/2014/main" id="{A72C0CB0-C110-5805-5377-C41E8625B086}"/>
                </a:ext>
              </a:extLst>
            </p:cNvPr>
            <p:cNvGrpSpPr/>
            <p:nvPr/>
          </p:nvGrpSpPr>
          <p:grpSpPr>
            <a:xfrm>
              <a:off x="10426463" y="3093960"/>
              <a:ext cx="1357959" cy="1392696"/>
              <a:chOff x="9702328" y="278830"/>
              <a:chExt cx="1359475" cy="1356971"/>
            </a:xfrm>
          </p:grpSpPr>
          <p:sp>
            <p:nvSpPr>
              <p:cNvPr id="33" name="四角形: 角を丸くする 32">
                <a:extLst>
                  <a:ext uri="{FF2B5EF4-FFF2-40B4-BE49-F238E27FC236}">
                    <a16:creationId xmlns:a16="http://schemas.microsoft.com/office/drawing/2014/main" id="{27EDA290-55D3-09A7-A9EC-D4595FBAE79F}"/>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34" name="直線コネクタ 33">
                <a:extLst>
                  <a:ext uri="{FF2B5EF4-FFF2-40B4-BE49-F238E27FC236}">
                    <a16:creationId xmlns:a16="http://schemas.microsoft.com/office/drawing/2014/main" id="{59BB5182-9953-2AEC-15EA-B46627E5B5C0}"/>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13EF769-A32A-01C4-C67A-4AD4009E8011}"/>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3F8F04EB-6CB4-83A8-A0C7-3F6B7BC580A9}"/>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B699346-2995-B210-F9FC-2774C60DBC19}"/>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267CBE4-E755-D7BE-64AF-D590642263F7}"/>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26" name="直線矢印コネクタ 25">
              <a:extLst>
                <a:ext uri="{FF2B5EF4-FFF2-40B4-BE49-F238E27FC236}">
                  <a16:creationId xmlns:a16="http://schemas.microsoft.com/office/drawing/2014/main" id="{057C05B7-5B1B-8F25-F900-1989FDE59D37}"/>
                </a:ext>
              </a:extLst>
            </p:cNvPr>
            <p:cNvCxnSpPr>
              <a:cxnSpLocks/>
            </p:cNvCxnSpPr>
            <p:nvPr/>
          </p:nvCxnSpPr>
          <p:spPr>
            <a:xfrm flipH="1">
              <a:off x="10868245" y="3437619"/>
              <a:ext cx="354194" cy="38494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7AB73C2-44A8-F007-72E3-441B581A34AA}"/>
                </a:ext>
              </a:extLst>
            </p:cNvPr>
            <p:cNvCxnSpPr>
              <a:cxnSpLocks/>
            </p:cNvCxnSpPr>
            <p:nvPr/>
          </p:nvCxnSpPr>
          <p:spPr>
            <a:xfrm>
              <a:off x="10776294" y="3682201"/>
              <a:ext cx="37466" cy="14036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C45F2090-CEED-9F1B-1015-EFB1B51C3CD6}"/>
                </a:ext>
              </a:extLst>
            </p:cNvPr>
            <p:cNvCxnSpPr>
              <a:cxnSpLocks/>
              <a:stCxn id="38" idx="2"/>
            </p:cNvCxnSpPr>
            <p:nvPr/>
          </p:nvCxnSpPr>
          <p:spPr>
            <a:xfrm flipH="1" flipV="1">
              <a:off x="10879529" y="3857513"/>
              <a:ext cx="600949" cy="14087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54C5CA81-5895-12C8-C02A-318C55D15D3C}"/>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0" name="楕円 29">
              <a:extLst>
                <a:ext uri="{FF2B5EF4-FFF2-40B4-BE49-F238E27FC236}">
                  <a16:creationId xmlns:a16="http://schemas.microsoft.com/office/drawing/2014/main" id="{5301628F-581E-039D-CCC6-85788CD5CC6D}"/>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1" name="星: 5 pt 30">
              <a:extLst>
                <a:ext uri="{FF2B5EF4-FFF2-40B4-BE49-F238E27FC236}">
                  <a16:creationId xmlns:a16="http://schemas.microsoft.com/office/drawing/2014/main" id="{B25794C5-4612-F8C2-7813-B982123A8E21}"/>
                </a:ext>
              </a:extLst>
            </p:cNvPr>
            <p:cNvSpPr/>
            <p:nvPr/>
          </p:nvSpPr>
          <p:spPr>
            <a:xfrm>
              <a:off x="10783468" y="3792180"/>
              <a:ext cx="107446" cy="126629"/>
            </a:xfrm>
            <a:prstGeom prst="star5">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32" name="楕円 31">
              <a:extLst>
                <a:ext uri="{FF2B5EF4-FFF2-40B4-BE49-F238E27FC236}">
                  <a16:creationId xmlns:a16="http://schemas.microsoft.com/office/drawing/2014/main" id="{97B1243D-BAEC-5733-BD78-173D8D7485FD}"/>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grpSp>
        <p:nvGrpSpPr>
          <p:cNvPr id="39" name="グループ化 38">
            <a:extLst>
              <a:ext uri="{FF2B5EF4-FFF2-40B4-BE49-F238E27FC236}">
                <a16:creationId xmlns:a16="http://schemas.microsoft.com/office/drawing/2014/main" id="{79FBD6EF-1E25-9B95-F769-1DD898B55F5F}"/>
              </a:ext>
            </a:extLst>
          </p:cNvPr>
          <p:cNvGrpSpPr/>
          <p:nvPr/>
        </p:nvGrpSpPr>
        <p:grpSpPr>
          <a:xfrm>
            <a:off x="8370523" y="2392778"/>
            <a:ext cx="1357959" cy="1392696"/>
            <a:chOff x="8116123" y="1854259"/>
            <a:chExt cx="1385216" cy="1599467"/>
          </a:xfrm>
        </p:grpSpPr>
        <p:sp>
          <p:nvSpPr>
            <p:cNvPr id="40" name="四角形: 角を丸くする 39">
              <a:extLst>
                <a:ext uri="{FF2B5EF4-FFF2-40B4-BE49-F238E27FC236}">
                  <a16:creationId xmlns:a16="http://schemas.microsoft.com/office/drawing/2014/main" id="{7CE2AA6D-49AE-1E9C-B65D-0EC89E64B0D4}"/>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41" name="グループ化 40">
              <a:extLst>
                <a:ext uri="{FF2B5EF4-FFF2-40B4-BE49-F238E27FC236}">
                  <a16:creationId xmlns:a16="http://schemas.microsoft.com/office/drawing/2014/main" id="{16F6303C-70D6-D657-5A9E-173B1A4F4564}"/>
                </a:ext>
              </a:extLst>
            </p:cNvPr>
            <p:cNvGrpSpPr/>
            <p:nvPr/>
          </p:nvGrpSpPr>
          <p:grpSpPr>
            <a:xfrm>
              <a:off x="8178243" y="1916066"/>
              <a:ext cx="1257585" cy="1475856"/>
              <a:chOff x="8930402" y="2662004"/>
              <a:chExt cx="2412508" cy="1904211"/>
            </a:xfrm>
          </p:grpSpPr>
          <p:grpSp>
            <p:nvGrpSpPr>
              <p:cNvPr id="42" name="グループ化 41">
                <a:extLst>
                  <a:ext uri="{FF2B5EF4-FFF2-40B4-BE49-F238E27FC236}">
                    <a16:creationId xmlns:a16="http://schemas.microsoft.com/office/drawing/2014/main" id="{AC49314F-C266-0E73-4A95-8BA598DDE85C}"/>
                  </a:ext>
                </a:extLst>
              </p:cNvPr>
              <p:cNvGrpSpPr/>
              <p:nvPr/>
            </p:nvGrpSpPr>
            <p:grpSpPr>
              <a:xfrm>
                <a:off x="8930402" y="2662004"/>
                <a:ext cx="2412508" cy="1904211"/>
                <a:chOff x="8930402" y="2662004"/>
                <a:chExt cx="2412508" cy="1904211"/>
              </a:xfrm>
            </p:grpSpPr>
            <p:grpSp>
              <p:nvGrpSpPr>
                <p:cNvPr id="44" name="グループ化 43">
                  <a:extLst>
                    <a:ext uri="{FF2B5EF4-FFF2-40B4-BE49-F238E27FC236}">
                      <a16:creationId xmlns:a16="http://schemas.microsoft.com/office/drawing/2014/main" id="{E7BF0D74-BB85-3180-1D86-E8722A5A3F9D}"/>
                    </a:ext>
                  </a:extLst>
                </p:cNvPr>
                <p:cNvGrpSpPr/>
                <p:nvPr/>
              </p:nvGrpSpPr>
              <p:grpSpPr>
                <a:xfrm>
                  <a:off x="8930402" y="2662004"/>
                  <a:ext cx="2412508" cy="1904211"/>
                  <a:chOff x="8930402" y="2662004"/>
                  <a:chExt cx="2412508" cy="1904211"/>
                </a:xfrm>
              </p:grpSpPr>
              <p:pic>
                <p:nvPicPr>
                  <p:cNvPr id="46" name="図 45">
                    <a:extLst>
                      <a:ext uri="{FF2B5EF4-FFF2-40B4-BE49-F238E27FC236}">
                        <a16:creationId xmlns:a16="http://schemas.microsoft.com/office/drawing/2014/main" id="{B12CF99B-833C-6660-8701-89217CC7153D}"/>
                      </a:ext>
                    </a:extLst>
                  </p:cNvPr>
                  <p:cNvPicPr>
                    <a:picLocks noChangeAspect="1"/>
                  </p:cNvPicPr>
                  <p:nvPr/>
                </p:nvPicPr>
                <p:blipFill>
                  <a:blip r:embed="rId3"/>
                  <a:stretch>
                    <a:fillRect/>
                  </a:stretch>
                </p:blipFill>
                <p:spPr>
                  <a:xfrm>
                    <a:off x="8930904" y="2662004"/>
                    <a:ext cx="2411999" cy="1904211"/>
                  </a:xfrm>
                  <a:prstGeom prst="rect">
                    <a:avLst/>
                  </a:prstGeom>
                </p:spPr>
              </p:pic>
              <p:cxnSp>
                <p:nvCxnSpPr>
                  <p:cNvPr id="47" name="直線コネクタ 46">
                    <a:extLst>
                      <a:ext uri="{FF2B5EF4-FFF2-40B4-BE49-F238E27FC236}">
                        <a16:creationId xmlns:a16="http://schemas.microsoft.com/office/drawing/2014/main" id="{5ACF6094-822F-8E88-8CB4-6C9CB57D52F8}"/>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7DF09F6-CEDF-9850-B618-46F348A7685B}"/>
                      </a:ext>
                    </a:extLst>
                  </p:cNvPr>
                  <p:cNvCxnSpPr>
                    <a:cxnSpLocks/>
                  </p:cNvCxnSpPr>
                  <p:nvPr/>
                </p:nvCxnSpPr>
                <p:spPr>
                  <a:xfrm flipV="1">
                    <a:off x="9679093" y="3096120"/>
                    <a:ext cx="284480" cy="537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B98699C5-B946-7F68-5AB9-DF217ABCBCD6}"/>
                      </a:ext>
                    </a:extLst>
                  </p:cNvPr>
                  <p:cNvCxnSpPr>
                    <a:cxnSpLocks/>
                  </p:cNvCxnSpPr>
                  <p:nvPr/>
                </p:nvCxnSpPr>
                <p:spPr>
                  <a:xfrm flipH="1" flipV="1">
                    <a:off x="9760373" y="2670997"/>
                    <a:ext cx="193518" cy="455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80DA6AEB-D8A8-96BA-DACB-3E7F7675FC3F}"/>
                      </a:ext>
                    </a:extLst>
                  </p:cNvPr>
                  <p:cNvCxnSpPr>
                    <a:cxnSpLocks/>
                  </p:cNvCxnSpPr>
                  <p:nvPr/>
                </p:nvCxnSpPr>
                <p:spPr>
                  <a:xfrm>
                    <a:off x="9952568" y="3094695"/>
                    <a:ext cx="390312" cy="11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5E460ED7-67B8-C213-9B32-947A5D26DAD8}"/>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8BEDEDF-9B33-9FC5-615F-16C502D06B28}"/>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6609969E-95D2-F16B-CBFF-021E75A08068}"/>
                      </a:ext>
                    </a:extLst>
                  </p:cNvPr>
                  <p:cNvCxnSpPr>
                    <a:cxnSpLocks/>
                  </p:cNvCxnSpPr>
                  <p:nvPr/>
                </p:nvCxnSpPr>
                <p:spPr>
                  <a:xfrm flipH="1" flipV="1">
                    <a:off x="10338648" y="3201106"/>
                    <a:ext cx="365393" cy="58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9F888803-36E8-6F47-D257-779C1A323F66}"/>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78D2761D-DE15-B35C-E497-B2AF49945314}"/>
                      </a:ext>
                    </a:extLst>
                  </p:cNvPr>
                  <p:cNvCxnSpPr>
                    <a:cxnSpLocks/>
                  </p:cNvCxnSpPr>
                  <p:nvPr/>
                </p:nvCxnSpPr>
                <p:spPr>
                  <a:xfrm flipV="1">
                    <a:off x="10340332" y="2670997"/>
                    <a:ext cx="128333" cy="52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034EC019-A8FC-EB02-B80F-8DD6E2D1D4B0}"/>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フローチャート: 結合子 56">
                    <a:extLst>
                      <a:ext uri="{FF2B5EF4-FFF2-40B4-BE49-F238E27FC236}">
                        <a16:creationId xmlns:a16="http://schemas.microsoft.com/office/drawing/2014/main" id="{DE2EACC2-DC62-DC61-8C45-F063150E84FE}"/>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58" name="直線矢印コネクタ 57">
                    <a:extLst>
                      <a:ext uri="{FF2B5EF4-FFF2-40B4-BE49-F238E27FC236}">
                        <a16:creationId xmlns:a16="http://schemas.microsoft.com/office/drawing/2014/main" id="{95B53561-A21A-3F67-0995-6B9F597FE472}"/>
                      </a:ext>
                    </a:extLst>
                  </p:cNvPr>
                  <p:cNvCxnSpPr>
                    <a:cxnSpLocks/>
                  </p:cNvCxnSpPr>
                  <p:nvPr/>
                </p:nvCxnSpPr>
                <p:spPr>
                  <a:xfrm>
                    <a:off x="9434502" y="3163594"/>
                    <a:ext cx="530391" cy="63819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CDF7268C-E34E-802E-7F30-28CE52BAB105}"/>
                      </a:ext>
                    </a:extLst>
                  </p:cNvPr>
                  <p:cNvCxnSpPr>
                    <a:cxnSpLocks/>
                  </p:cNvCxnSpPr>
                  <p:nvPr/>
                </p:nvCxnSpPr>
                <p:spPr>
                  <a:xfrm flipV="1">
                    <a:off x="9393080" y="3909630"/>
                    <a:ext cx="554690" cy="22068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6F1A8617-5F63-F3E7-D39F-0405565AD7DE}"/>
                      </a:ext>
                    </a:extLst>
                  </p:cNvPr>
                  <p:cNvCxnSpPr>
                    <a:cxnSpLocks/>
                  </p:cNvCxnSpPr>
                  <p:nvPr/>
                </p:nvCxnSpPr>
                <p:spPr>
                  <a:xfrm flipH="1">
                    <a:off x="10084170" y="3094695"/>
                    <a:ext cx="709410" cy="73813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2A4C78DD-960E-1B21-CBEE-3A87A55E8F63}"/>
                      </a:ext>
                    </a:extLst>
                  </p:cNvPr>
                  <p:cNvCxnSpPr>
                    <a:cxnSpLocks/>
                  </p:cNvCxnSpPr>
                  <p:nvPr/>
                </p:nvCxnSpPr>
                <p:spPr>
                  <a:xfrm flipH="1" flipV="1">
                    <a:off x="10073267" y="3897887"/>
                    <a:ext cx="720313" cy="26640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矢印コネクタ 44">
                  <a:extLst>
                    <a:ext uri="{FF2B5EF4-FFF2-40B4-BE49-F238E27FC236}">
                      <a16:creationId xmlns:a16="http://schemas.microsoft.com/office/drawing/2014/main" id="{E001B0F4-04BC-9122-6AD6-4C57318A2045}"/>
                    </a:ext>
                  </a:extLst>
                </p:cNvPr>
                <p:cNvCxnSpPr>
                  <a:cxnSpLocks/>
                </p:cNvCxnSpPr>
                <p:nvPr/>
              </p:nvCxnSpPr>
              <p:spPr>
                <a:xfrm flipH="1">
                  <a:off x="10001080" y="3704324"/>
                  <a:ext cx="67256" cy="80279"/>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43" name="フローチャート: 結合子 42">
                <a:extLst>
                  <a:ext uri="{FF2B5EF4-FFF2-40B4-BE49-F238E27FC236}">
                    <a16:creationId xmlns:a16="http://schemas.microsoft.com/office/drawing/2014/main" id="{B07EDA00-AF1C-BB7F-4660-9221F6A1A7D8}"/>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grpSp>
        <p:nvGrpSpPr>
          <p:cNvPr id="62" name="グループ化 61">
            <a:extLst>
              <a:ext uri="{FF2B5EF4-FFF2-40B4-BE49-F238E27FC236}">
                <a16:creationId xmlns:a16="http://schemas.microsoft.com/office/drawing/2014/main" id="{A56B4864-6EFA-91FE-68FB-3B451C9E2E1A}"/>
              </a:ext>
            </a:extLst>
          </p:cNvPr>
          <p:cNvGrpSpPr/>
          <p:nvPr/>
        </p:nvGrpSpPr>
        <p:grpSpPr>
          <a:xfrm>
            <a:off x="8284696" y="2446894"/>
            <a:ext cx="1357959" cy="1392696"/>
            <a:chOff x="8116123" y="1854259"/>
            <a:chExt cx="1385216" cy="1599467"/>
          </a:xfrm>
        </p:grpSpPr>
        <p:sp>
          <p:nvSpPr>
            <p:cNvPr id="63" name="四角形: 角を丸くする 62">
              <a:extLst>
                <a:ext uri="{FF2B5EF4-FFF2-40B4-BE49-F238E27FC236}">
                  <a16:creationId xmlns:a16="http://schemas.microsoft.com/office/drawing/2014/main" id="{4C14E1A9-8B31-AB47-0A12-4559C8BCB3DB}"/>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64" name="グループ化 63">
              <a:extLst>
                <a:ext uri="{FF2B5EF4-FFF2-40B4-BE49-F238E27FC236}">
                  <a16:creationId xmlns:a16="http://schemas.microsoft.com/office/drawing/2014/main" id="{96B9C7A6-8445-2781-E5AC-7B0890185B69}"/>
                </a:ext>
              </a:extLst>
            </p:cNvPr>
            <p:cNvGrpSpPr/>
            <p:nvPr/>
          </p:nvGrpSpPr>
          <p:grpSpPr>
            <a:xfrm>
              <a:off x="8178243" y="1923036"/>
              <a:ext cx="1257585" cy="1452103"/>
              <a:chOff x="8930402" y="2670997"/>
              <a:chExt cx="2412508" cy="1873564"/>
            </a:xfrm>
          </p:grpSpPr>
          <p:grpSp>
            <p:nvGrpSpPr>
              <p:cNvPr id="65" name="グループ化 64">
                <a:extLst>
                  <a:ext uri="{FF2B5EF4-FFF2-40B4-BE49-F238E27FC236}">
                    <a16:creationId xmlns:a16="http://schemas.microsoft.com/office/drawing/2014/main" id="{43B2DE48-B30F-8D99-5EB0-1383B65AE3F4}"/>
                  </a:ext>
                </a:extLst>
              </p:cNvPr>
              <p:cNvGrpSpPr/>
              <p:nvPr/>
            </p:nvGrpSpPr>
            <p:grpSpPr>
              <a:xfrm>
                <a:off x="8930402" y="2670997"/>
                <a:ext cx="2412508" cy="1873564"/>
                <a:chOff x="8930402" y="2670997"/>
                <a:chExt cx="2412508" cy="1873564"/>
              </a:xfrm>
            </p:grpSpPr>
            <p:grpSp>
              <p:nvGrpSpPr>
                <p:cNvPr id="67" name="グループ化 66">
                  <a:extLst>
                    <a:ext uri="{FF2B5EF4-FFF2-40B4-BE49-F238E27FC236}">
                      <a16:creationId xmlns:a16="http://schemas.microsoft.com/office/drawing/2014/main" id="{9428DE16-8A70-535E-6D1F-ED3F7D734E5D}"/>
                    </a:ext>
                  </a:extLst>
                </p:cNvPr>
                <p:cNvGrpSpPr/>
                <p:nvPr/>
              </p:nvGrpSpPr>
              <p:grpSpPr>
                <a:xfrm>
                  <a:off x="8930402" y="2670997"/>
                  <a:ext cx="2412508" cy="1873564"/>
                  <a:chOff x="8930402" y="2670997"/>
                  <a:chExt cx="2412508" cy="1873564"/>
                </a:xfrm>
              </p:grpSpPr>
              <p:cxnSp>
                <p:nvCxnSpPr>
                  <p:cNvPr id="69" name="直線コネクタ 68">
                    <a:extLst>
                      <a:ext uri="{FF2B5EF4-FFF2-40B4-BE49-F238E27FC236}">
                        <a16:creationId xmlns:a16="http://schemas.microsoft.com/office/drawing/2014/main" id="{C594CF6C-7890-8957-E1E4-DAE317FA10B9}"/>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AAB85BF3-BBFE-8497-2C25-012640E16810}"/>
                      </a:ext>
                    </a:extLst>
                  </p:cNvPr>
                  <p:cNvCxnSpPr>
                    <a:cxnSpLocks/>
                  </p:cNvCxnSpPr>
                  <p:nvPr/>
                </p:nvCxnSpPr>
                <p:spPr>
                  <a:xfrm flipV="1">
                    <a:off x="9679093" y="3096120"/>
                    <a:ext cx="284480" cy="5374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88C93B83-4DC9-6D93-1B77-44B492FCC9F4}"/>
                      </a:ext>
                    </a:extLst>
                  </p:cNvPr>
                  <p:cNvCxnSpPr>
                    <a:cxnSpLocks/>
                  </p:cNvCxnSpPr>
                  <p:nvPr/>
                </p:nvCxnSpPr>
                <p:spPr>
                  <a:xfrm flipH="1" flipV="1">
                    <a:off x="9760373" y="2670997"/>
                    <a:ext cx="193518" cy="455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FADE667D-E16F-DEEA-1BF4-EAA495D2E470}"/>
                      </a:ext>
                    </a:extLst>
                  </p:cNvPr>
                  <p:cNvCxnSpPr>
                    <a:cxnSpLocks/>
                  </p:cNvCxnSpPr>
                  <p:nvPr/>
                </p:nvCxnSpPr>
                <p:spPr>
                  <a:xfrm>
                    <a:off x="9952568" y="3094695"/>
                    <a:ext cx="390312" cy="1115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0764660-A2EA-7DB4-771E-ECE0E29A9B47}"/>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DAB75AC-86B7-D982-72C9-F0FFE9313029}"/>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483F457-3628-2BBB-66A9-105C332B8F71}"/>
                      </a:ext>
                    </a:extLst>
                  </p:cNvPr>
                  <p:cNvCxnSpPr>
                    <a:cxnSpLocks/>
                  </p:cNvCxnSpPr>
                  <p:nvPr/>
                </p:nvCxnSpPr>
                <p:spPr>
                  <a:xfrm flipH="1" flipV="1">
                    <a:off x="10338648" y="3201106"/>
                    <a:ext cx="365393" cy="5851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1FAA784-57AC-F193-3C06-FBABE7686026}"/>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774D1B9-2572-B4C6-83E1-BE7AD3595E00}"/>
                      </a:ext>
                    </a:extLst>
                  </p:cNvPr>
                  <p:cNvCxnSpPr>
                    <a:cxnSpLocks/>
                  </p:cNvCxnSpPr>
                  <p:nvPr/>
                </p:nvCxnSpPr>
                <p:spPr>
                  <a:xfrm flipV="1">
                    <a:off x="10340332" y="2670997"/>
                    <a:ext cx="128333" cy="52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02D519CD-2C9A-8B6C-6092-E0CBDCE3B60E}"/>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フローチャート: 結合子 78">
                    <a:extLst>
                      <a:ext uri="{FF2B5EF4-FFF2-40B4-BE49-F238E27FC236}">
                        <a16:creationId xmlns:a16="http://schemas.microsoft.com/office/drawing/2014/main" id="{687204AA-556E-162E-DB06-DF2D232BC9EB}"/>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80" name="直線矢印コネクタ 79">
                    <a:extLst>
                      <a:ext uri="{FF2B5EF4-FFF2-40B4-BE49-F238E27FC236}">
                        <a16:creationId xmlns:a16="http://schemas.microsoft.com/office/drawing/2014/main" id="{6156CB9A-35BA-7764-5F3C-8A9B73734A5E}"/>
                      </a:ext>
                    </a:extLst>
                  </p:cNvPr>
                  <p:cNvCxnSpPr>
                    <a:cxnSpLocks/>
                  </p:cNvCxnSpPr>
                  <p:nvPr/>
                </p:nvCxnSpPr>
                <p:spPr>
                  <a:xfrm>
                    <a:off x="9434502" y="3163594"/>
                    <a:ext cx="530391" cy="63819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id="{E5D1D0BC-E7F2-7868-58DC-791A06BA5DB2}"/>
                      </a:ext>
                    </a:extLst>
                  </p:cNvPr>
                  <p:cNvCxnSpPr>
                    <a:cxnSpLocks/>
                  </p:cNvCxnSpPr>
                  <p:nvPr/>
                </p:nvCxnSpPr>
                <p:spPr>
                  <a:xfrm flipV="1">
                    <a:off x="9393080" y="3909630"/>
                    <a:ext cx="554690" cy="22068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951AAA1-8DA0-D1C0-CCC7-4BF659C1DA3E}"/>
                      </a:ext>
                    </a:extLst>
                  </p:cNvPr>
                  <p:cNvCxnSpPr>
                    <a:cxnSpLocks/>
                  </p:cNvCxnSpPr>
                  <p:nvPr/>
                </p:nvCxnSpPr>
                <p:spPr>
                  <a:xfrm flipH="1">
                    <a:off x="10084170" y="3094695"/>
                    <a:ext cx="709410" cy="73813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79F56395-3A71-3CA7-471D-A563EE5C188E}"/>
                      </a:ext>
                    </a:extLst>
                  </p:cNvPr>
                  <p:cNvCxnSpPr>
                    <a:cxnSpLocks/>
                  </p:cNvCxnSpPr>
                  <p:nvPr/>
                </p:nvCxnSpPr>
                <p:spPr>
                  <a:xfrm flipH="1" flipV="1">
                    <a:off x="10073267" y="3897887"/>
                    <a:ext cx="720313" cy="26640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68" name="直線矢印コネクタ 67">
                  <a:extLst>
                    <a:ext uri="{FF2B5EF4-FFF2-40B4-BE49-F238E27FC236}">
                      <a16:creationId xmlns:a16="http://schemas.microsoft.com/office/drawing/2014/main" id="{EB4C473B-94D5-E281-FFC3-304BCC7A1633}"/>
                    </a:ext>
                  </a:extLst>
                </p:cNvPr>
                <p:cNvCxnSpPr>
                  <a:cxnSpLocks/>
                </p:cNvCxnSpPr>
                <p:nvPr/>
              </p:nvCxnSpPr>
              <p:spPr>
                <a:xfrm flipH="1">
                  <a:off x="10001080" y="3704324"/>
                  <a:ext cx="67256" cy="8027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66" name="フローチャート: 結合子 65">
                <a:extLst>
                  <a:ext uri="{FF2B5EF4-FFF2-40B4-BE49-F238E27FC236}">
                    <a16:creationId xmlns:a16="http://schemas.microsoft.com/office/drawing/2014/main" id="{12783277-3483-AA8A-EDE5-85592CB21CAB}"/>
                  </a:ext>
                </a:extLst>
              </p:cNvPr>
              <p:cNvSpPr/>
              <p:nvPr/>
            </p:nvSpPr>
            <p:spPr>
              <a:xfrm>
                <a:off x="9949833" y="2770035"/>
                <a:ext cx="63452" cy="64134"/>
              </a:xfrm>
              <a:prstGeom prst="flowChartConnecto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sp>
        <p:nvSpPr>
          <p:cNvPr id="84" name="右中かっこ 83">
            <a:extLst>
              <a:ext uri="{FF2B5EF4-FFF2-40B4-BE49-F238E27FC236}">
                <a16:creationId xmlns:a16="http://schemas.microsoft.com/office/drawing/2014/main" id="{2EC86E6B-055A-B4BF-50DC-29C873BC6410}"/>
              </a:ext>
            </a:extLst>
          </p:cNvPr>
          <p:cNvSpPr/>
          <p:nvPr/>
        </p:nvSpPr>
        <p:spPr>
          <a:xfrm>
            <a:off x="1600814" y="1358414"/>
            <a:ext cx="237629" cy="2058845"/>
          </a:xfrm>
          <a:prstGeom prst="rightBrace">
            <a:avLst>
              <a:gd name="adj1" fmla="val 63727"/>
              <a:gd name="adj2" fmla="val 4998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55" dirty="0"/>
          </a:p>
        </p:txBody>
      </p:sp>
      <p:grpSp>
        <p:nvGrpSpPr>
          <p:cNvPr id="85" name="グループ化 84">
            <a:extLst>
              <a:ext uri="{FF2B5EF4-FFF2-40B4-BE49-F238E27FC236}">
                <a16:creationId xmlns:a16="http://schemas.microsoft.com/office/drawing/2014/main" id="{128C318A-811D-A27D-3D44-50D322C91941}"/>
              </a:ext>
            </a:extLst>
          </p:cNvPr>
          <p:cNvGrpSpPr/>
          <p:nvPr/>
        </p:nvGrpSpPr>
        <p:grpSpPr>
          <a:xfrm>
            <a:off x="115011" y="1413390"/>
            <a:ext cx="1309512" cy="2043557"/>
            <a:chOff x="1019671" y="1270275"/>
            <a:chExt cx="1129388" cy="1973438"/>
          </a:xfrm>
        </p:grpSpPr>
        <p:grpSp>
          <p:nvGrpSpPr>
            <p:cNvPr id="86" name="グループ化 85">
              <a:extLst>
                <a:ext uri="{FF2B5EF4-FFF2-40B4-BE49-F238E27FC236}">
                  <a16:creationId xmlns:a16="http://schemas.microsoft.com/office/drawing/2014/main" id="{A802F279-5C2B-D880-52AE-6028D5B07554}"/>
                </a:ext>
              </a:extLst>
            </p:cNvPr>
            <p:cNvGrpSpPr/>
            <p:nvPr/>
          </p:nvGrpSpPr>
          <p:grpSpPr>
            <a:xfrm>
              <a:off x="1019671" y="1538698"/>
              <a:ext cx="396000" cy="396000"/>
              <a:chOff x="958962" y="1246293"/>
              <a:chExt cx="372844" cy="397168"/>
            </a:xfrm>
            <a:solidFill>
              <a:srgbClr val="99CCFF"/>
            </a:solidFill>
          </p:grpSpPr>
          <p:sp>
            <p:nvSpPr>
              <p:cNvPr id="106" name="四角形: 角を丸くする 105">
                <a:extLst>
                  <a:ext uri="{FF2B5EF4-FFF2-40B4-BE49-F238E27FC236}">
                    <a16:creationId xmlns:a16="http://schemas.microsoft.com/office/drawing/2014/main" id="{884E3F84-28D8-144D-2346-AF265589341E}"/>
                  </a:ext>
                </a:extLst>
              </p:cNvPr>
              <p:cNvSpPr/>
              <p:nvPr/>
            </p:nvSpPr>
            <p:spPr>
              <a:xfrm>
                <a:off x="958962" y="1246293"/>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7" name="テキスト ボックス 106">
                    <a:extLst>
                      <a:ext uri="{FF2B5EF4-FFF2-40B4-BE49-F238E27FC236}">
                        <a16:creationId xmlns:a16="http://schemas.microsoft.com/office/drawing/2014/main" id="{02A50AD4-15CC-C92E-3EC2-4A61A28989C3}"/>
                      </a:ext>
                    </a:extLst>
                  </p:cNvPr>
                  <p:cNvSpPr txBox="1"/>
                  <p:nvPr/>
                </p:nvSpPr>
                <p:spPr>
                  <a:xfrm>
                    <a:off x="995010" y="1259583"/>
                    <a:ext cx="298027" cy="351005"/>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83" name="テキスト ボックス 182">
                    <a:extLst>
                      <a:ext uri="{FF2B5EF4-FFF2-40B4-BE49-F238E27FC236}">
                        <a16:creationId xmlns:a16="http://schemas.microsoft.com/office/drawing/2014/main" id="{D3D870CF-47FA-5B94-CC3E-8BA774F85891}"/>
                      </a:ext>
                    </a:extLst>
                  </p:cNvPr>
                  <p:cNvSpPr txBox="1">
                    <a:spLocks noRot="1" noChangeAspect="1" noMove="1" noResize="1" noEditPoints="1" noAdjustHandles="1" noChangeArrowheads="1" noChangeShapeType="1" noTextEdit="1"/>
                  </p:cNvSpPr>
                  <p:nvPr/>
                </p:nvSpPr>
                <p:spPr>
                  <a:xfrm>
                    <a:off x="995010" y="1259583"/>
                    <a:ext cx="298027" cy="351005"/>
                  </a:xfrm>
                  <a:prstGeom prst="rect">
                    <a:avLst/>
                  </a:prstGeom>
                  <a:blipFill>
                    <a:blip r:embed="rId5"/>
                    <a:stretch>
                      <a:fillRect/>
                    </a:stretch>
                  </a:blipFill>
                </p:spPr>
                <p:txBody>
                  <a:bodyPr/>
                  <a:lstStyle/>
                  <a:p>
                    <a:r>
                      <a:rPr lang="ja-JP" altLang="en-US">
                        <a:noFill/>
                      </a:rPr>
                      <a:t> </a:t>
                    </a:r>
                  </a:p>
                </p:txBody>
              </p:sp>
            </mc:Fallback>
          </mc:AlternateContent>
        </p:grpSp>
        <p:grpSp>
          <p:nvGrpSpPr>
            <p:cNvPr id="87" name="グループ化 86">
              <a:extLst>
                <a:ext uri="{FF2B5EF4-FFF2-40B4-BE49-F238E27FC236}">
                  <a16:creationId xmlns:a16="http://schemas.microsoft.com/office/drawing/2014/main" id="{38434860-5E03-869A-8E9F-0CC96D19CF00}"/>
                </a:ext>
              </a:extLst>
            </p:cNvPr>
            <p:cNvGrpSpPr/>
            <p:nvPr/>
          </p:nvGrpSpPr>
          <p:grpSpPr>
            <a:xfrm>
              <a:off x="1743588" y="1270275"/>
              <a:ext cx="396000" cy="397168"/>
              <a:chOff x="958962" y="1246293"/>
              <a:chExt cx="372844" cy="397168"/>
            </a:xfrm>
            <a:solidFill>
              <a:srgbClr val="99CCFF"/>
            </a:solidFill>
          </p:grpSpPr>
          <p:sp>
            <p:nvSpPr>
              <p:cNvPr id="104" name="四角形: 角を丸くする 103">
                <a:extLst>
                  <a:ext uri="{FF2B5EF4-FFF2-40B4-BE49-F238E27FC236}">
                    <a16:creationId xmlns:a16="http://schemas.microsoft.com/office/drawing/2014/main" id="{0186C5BA-87FF-33E6-B058-4B9B2F37E222}"/>
                  </a:ext>
                </a:extLst>
              </p:cNvPr>
              <p:cNvSpPr/>
              <p:nvPr/>
            </p:nvSpPr>
            <p:spPr>
              <a:xfrm>
                <a:off x="958962" y="1246293"/>
                <a:ext cx="372844" cy="397168"/>
              </a:xfrm>
              <a:prstGeom prst="round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BB347BB0-707D-51BC-DC85-CC5675065015}"/>
                      </a:ext>
                    </a:extLst>
                  </p:cNvPr>
                  <p:cNvSpPr txBox="1"/>
                  <p:nvPr/>
                </p:nvSpPr>
                <p:spPr>
                  <a:xfrm>
                    <a:off x="964183" y="1246293"/>
                    <a:ext cx="298027"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81" name="テキスト ボックス 180">
                    <a:extLst>
                      <a:ext uri="{FF2B5EF4-FFF2-40B4-BE49-F238E27FC236}">
                        <a16:creationId xmlns:a16="http://schemas.microsoft.com/office/drawing/2014/main" id="{7F1D4D4C-5C6F-7627-B76C-C069E2DD5F3E}"/>
                      </a:ext>
                    </a:extLst>
                  </p:cNvPr>
                  <p:cNvSpPr txBox="1">
                    <a:spLocks noRot="1" noChangeAspect="1" noMove="1" noResize="1" noEditPoints="1" noAdjustHandles="1" noChangeArrowheads="1" noChangeShapeType="1" noTextEdit="1"/>
                  </p:cNvSpPr>
                  <p:nvPr/>
                </p:nvSpPr>
                <p:spPr>
                  <a:xfrm>
                    <a:off x="964183" y="1246293"/>
                    <a:ext cx="298027" cy="349972"/>
                  </a:xfrm>
                  <a:prstGeom prst="rect">
                    <a:avLst/>
                  </a:prstGeom>
                  <a:blipFill>
                    <a:blip r:embed="rId6"/>
                    <a:stretch>
                      <a:fillRect r="-11667"/>
                    </a:stretch>
                  </a:blipFill>
                </p:spPr>
                <p:txBody>
                  <a:bodyPr/>
                  <a:lstStyle/>
                  <a:p>
                    <a:r>
                      <a:rPr lang="ja-JP" altLang="en-US">
                        <a:noFill/>
                      </a:rPr>
                      <a:t> </a:t>
                    </a:r>
                  </a:p>
                </p:txBody>
              </p:sp>
            </mc:Fallback>
          </mc:AlternateContent>
        </p:grpSp>
        <p:grpSp>
          <p:nvGrpSpPr>
            <p:cNvPr id="88" name="グループ化 87">
              <a:extLst>
                <a:ext uri="{FF2B5EF4-FFF2-40B4-BE49-F238E27FC236}">
                  <a16:creationId xmlns:a16="http://schemas.microsoft.com/office/drawing/2014/main" id="{5729BDD9-786D-3698-8FC0-1AB535CF116E}"/>
                </a:ext>
              </a:extLst>
            </p:cNvPr>
            <p:cNvGrpSpPr/>
            <p:nvPr/>
          </p:nvGrpSpPr>
          <p:grpSpPr>
            <a:xfrm>
              <a:off x="1748773" y="1774563"/>
              <a:ext cx="396000" cy="397168"/>
              <a:chOff x="947510" y="1246293"/>
              <a:chExt cx="384296" cy="397168"/>
            </a:xfrm>
            <a:solidFill>
              <a:srgbClr val="99CCFF"/>
            </a:solidFill>
          </p:grpSpPr>
          <p:sp>
            <p:nvSpPr>
              <p:cNvPr id="102" name="四角形: 角を丸くする 101">
                <a:extLst>
                  <a:ext uri="{FF2B5EF4-FFF2-40B4-BE49-F238E27FC236}">
                    <a16:creationId xmlns:a16="http://schemas.microsoft.com/office/drawing/2014/main" id="{3D628400-2291-569B-7AA2-861C22D7418B}"/>
                  </a:ext>
                </a:extLst>
              </p:cNvPr>
              <p:cNvSpPr/>
              <p:nvPr/>
            </p:nvSpPr>
            <p:spPr>
              <a:xfrm>
                <a:off x="958962" y="1246293"/>
                <a:ext cx="372844" cy="397168"/>
              </a:xfrm>
              <a:prstGeom prst="round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763D3AAF-1E27-57AA-2A73-571A45DFB2B3}"/>
                      </a:ext>
                    </a:extLst>
                  </p:cNvPr>
                  <p:cNvSpPr txBox="1"/>
                  <p:nvPr/>
                </p:nvSpPr>
                <p:spPr>
                  <a:xfrm>
                    <a:off x="947510" y="1254703"/>
                    <a:ext cx="252000"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12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9" name="テキスト ボックス 178">
                    <a:extLst>
                      <a:ext uri="{FF2B5EF4-FFF2-40B4-BE49-F238E27FC236}">
                        <a16:creationId xmlns:a16="http://schemas.microsoft.com/office/drawing/2014/main" id="{D9BC559D-24B1-3EEC-7E60-210D866AFF78}"/>
                      </a:ext>
                    </a:extLst>
                  </p:cNvPr>
                  <p:cNvSpPr txBox="1">
                    <a:spLocks noRot="1" noChangeAspect="1" noMove="1" noResize="1" noEditPoints="1" noAdjustHandles="1" noChangeArrowheads="1" noChangeShapeType="1" noTextEdit="1"/>
                  </p:cNvSpPr>
                  <p:nvPr/>
                </p:nvSpPr>
                <p:spPr>
                  <a:xfrm>
                    <a:off x="947510" y="1254703"/>
                    <a:ext cx="252000" cy="349972"/>
                  </a:xfrm>
                  <a:prstGeom prst="rect">
                    <a:avLst/>
                  </a:prstGeom>
                  <a:blipFill>
                    <a:blip r:embed="rId7"/>
                    <a:stretch>
                      <a:fillRect r="-36735"/>
                    </a:stretch>
                  </a:blipFill>
                </p:spPr>
                <p:txBody>
                  <a:bodyPr/>
                  <a:lstStyle/>
                  <a:p>
                    <a:r>
                      <a:rPr lang="ja-JP" altLang="en-US">
                        <a:noFill/>
                      </a:rPr>
                      <a:t> </a:t>
                    </a:r>
                  </a:p>
                </p:txBody>
              </p:sp>
            </mc:Fallback>
          </mc:AlternateContent>
        </p:grpSp>
        <p:grpSp>
          <p:nvGrpSpPr>
            <p:cNvPr id="89" name="グループ化 88">
              <a:extLst>
                <a:ext uri="{FF2B5EF4-FFF2-40B4-BE49-F238E27FC236}">
                  <a16:creationId xmlns:a16="http://schemas.microsoft.com/office/drawing/2014/main" id="{141F65C1-B65B-49CF-735A-0B222EE874C5}"/>
                </a:ext>
              </a:extLst>
            </p:cNvPr>
            <p:cNvGrpSpPr/>
            <p:nvPr/>
          </p:nvGrpSpPr>
          <p:grpSpPr>
            <a:xfrm>
              <a:off x="1753059" y="2333637"/>
              <a:ext cx="396000" cy="397168"/>
              <a:chOff x="958962" y="1737360"/>
              <a:chExt cx="372844" cy="397168"/>
            </a:xfrm>
            <a:solidFill>
              <a:srgbClr val="FF7C80"/>
            </a:solidFill>
          </p:grpSpPr>
          <p:sp>
            <p:nvSpPr>
              <p:cNvPr id="100" name="四角形: 角を丸くする 99">
                <a:extLst>
                  <a:ext uri="{FF2B5EF4-FFF2-40B4-BE49-F238E27FC236}">
                    <a16:creationId xmlns:a16="http://schemas.microsoft.com/office/drawing/2014/main" id="{53C24434-4FF7-969C-A981-C6D5E15BA2C8}"/>
                  </a:ext>
                </a:extLst>
              </p:cNvPr>
              <p:cNvSpPr/>
              <p:nvPr/>
            </p:nvSpPr>
            <p:spPr>
              <a:xfrm>
                <a:off x="958962" y="1737360"/>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B6A34DCC-2F12-13B0-A6A6-0AEF361892C9}"/>
                      </a:ext>
                    </a:extLst>
                  </p:cNvPr>
                  <p:cNvSpPr txBox="1"/>
                  <p:nvPr/>
                </p:nvSpPr>
                <p:spPr>
                  <a:xfrm>
                    <a:off x="974218" y="1750907"/>
                    <a:ext cx="298027" cy="34997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21</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7" name="テキスト ボックス 176">
                    <a:extLst>
                      <a:ext uri="{FF2B5EF4-FFF2-40B4-BE49-F238E27FC236}">
                        <a16:creationId xmlns:a16="http://schemas.microsoft.com/office/drawing/2014/main" id="{E72B8B16-A00B-7647-125F-63A875430801}"/>
                      </a:ext>
                    </a:extLst>
                  </p:cNvPr>
                  <p:cNvSpPr txBox="1">
                    <a:spLocks noRot="1" noChangeAspect="1" noMove="1" noResize="1" noEditPoints="1" noAdjustHandles="1" noChangeArrowheads="1" noChangeShapeType="1" noTextEdit="1"/>
                  </p:cNvSpPr>
                  <p:nvPr/>
                </p:nvSpPr>
                <p:spPr>
                  <a:xfrm>
                    <a:off x="974218" y="1750907"/>
                    <a:ext cx="298027" cy="349972"/>
                  </a:xfrm>
                  <a:prstGeom prst="rect">
                    <a:avLst/>
                  </a:prstGeom>
                  <a:blipFill>
                    <a:blip r:embed="rId8"/>
                    <a:stretch>
                      <a:fillRect r="-11475"/>
                    </a:stretch>
                  </a:blipFill>
                </p:spPr>
                <p:txBody>
                  <a:bodyPr/>
                  <a:lstStyle/>
                  <a:p>
                    <a:r>
                      <a:rPr lang="ja-JP" altLang="en-US">
                        <a:noFill/>
                      </a:rPr>
                      <a:t> </a:t>
                    </a:r>
                  </a:p>
                </p:txBody>
              </p:sp>
            </mc:Fallback>
          </mc:AlternateContent>
        </p:grpSp>
        <p:grpSp>
          <p:nvGrpSpPr>
            <p:cNvPr id="90" name="グループ化 89">
              <a:extLst>
                <a:ext uri="{FF2B5EF4-FFF2-40B4-BE49-F238E27FC236}">
                  <a16:creationId xmlns:a16="http://schemas.microsoft.com/office/drawing/2014/main" id="{BA7A05AA-9D44-A0AD-F760-C139FF53679E}"/>
                </a:ext>
              </a:extLst>
            </p:cNvPr>
            <p:cNvGrpSpPr/>
            <p:nvPr/>
          </p:nvGrpSpPr>
          <p:grpSpPr>
            <a:xfrm>
              <a:off x="1033777" y="2587052"/>
              <a:ext cx="396000" cy="397168"/>
              <a:chOff x="958962" y="1737360"/>
              <a:chExt cx="372844" cy="397168"/>
            </a:xfrm>
            <a:solidFill>
              <a:srgbClr val="FF9999"/>
            </a:solidFill>
          </p:grpSpPr>
          <p:sp>
            <p:nvSpPr>
              <p:cNvPr id="98" name="四角形: 角を丸くする 97">
                <a:extLst>
                  <a:ext uri="{FF2B5EF4-FFF2-40B4-BE49-F238E27FC236}">
                    <a16:creationId xmlns:a16="http://schemas.microsoft.com/office/drawing/2014/main" id="{B436ACA6-E357-6901-1A83-F0413195E064}"/>
                  </a:ext>
                </a:extLst>
              </p:cNvPr>
              <p:cNvSpPr/>
              <p:nvPr/>
            </p:nvSpPr>
            <p:spPr>
              <a:xfrm>
                <a:off x="958962" y="1737360"/>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CD50DCB4-4A94-9F22-3E9F-1A4D684E7712}"/>
                      </a:ext>
                    </a:extLst>
                  </p:cNvPr>
                  <p:cNvSpPr txBox="1"/>
                  <p:nvPr/>
                </p:nvSpPr>
                <p:spPr>
                  <a:xfrm>
                    <a:off x="995011" y="1750907"/>
                    <a:ext cx="298027" cy="349972"/>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5" name="テキスト ボックス 174">
                    <a:extLst>
                      <a:ext uri="{FF2B5EF4-FFF2-40B4-BE49-F238E27FC236}">
                        <a16:creationId xmlns:a16="http://schemas.microsoft.com/office/drawing/2014/main" id="{19F7747A-C4A3-1374-6622-C95CCE1CACB6}"/>
                      </a:ext>
                    </a:extLst>
                  </p:cNvPr>
                  <p:cNvSpPr txBox="1">
                    <a:spLocks noRot="1" noChangeAspect="1" noMove="1" noResize="1" noEditPoints="1" noAdjustHandles="1" noChangeArrowheads="1" noChangeShapeType="1" noTextEdit="1"/>
                  </p:cNvSpPr>
                  <p:nvPr/>
                </p:nvSpPr>
                <p:spPr>
                  <a:xfrm>
                    <a:off x="995011" y="1750907"/>
                    <a:ext cx="298027" cy="349972"/>
                  </a:xfrm>
                  <a:prstGeom prst="rect">
                    <a:avLst/>
                  </a:prstGeom>
                  <a:blipFill>
                    <a:blip r:embed="rId9"/>
                    <a:stretch>
                      <a:fillRect/>
                    </a:stretch>
                  </a:blipFill>
                </p:spPr>
                <p:txBody>
                  <a:bodyPr/>
                  <a:lstStyle/>
                  <a:p>
                    <a:r>
                      <a:rPr lang="ja-JP" altLang="en-US">
                        <a:noFill/>
                      </a:rPr>
                      <a:t> </a:t>
                    </a:r>
                  </a:p>
                </p:txBody>
              </p:sp>
            </mc:Fallback>
          </mc:AlternateContent>
        </p:grpSp>
        <p:grpSp>
          <p:nvGrpSpPr>
            <p:cNvPr id="91" name="グループ化 90">
              <a:extLst>
                <a:ext uri="{FF2B5EF4-FFF2-40B4-BE49-F238E27FC236}">
                  <a16:creationId xmlns:a16="http://schemas.microsoft.com/office/drawing/2014/main" id="{8F556881-437D-3F56-07E2-DE33888923AB}"/>
                </a:ext>
              </a:extLst>
            </p:cNvPr>
            <p:cNvGrpSpPr/>
            <p:nvPr/>
          </p:nvGrpSpPr>
          <p:grpSpPr>
            <a:xfrm>
              <a:off x="1753059" y="2846545"/>
              <a:ext cx="396000" cy="397168"/>
              <a:chOff x="958962" y="1750907"/>
              <a:chExt cx="372844" cy="397168"/>
            </a:xfrm>
            <a:solidFill>
              <a:srgbClr val="FFCCCC"/>
            </a:solidFill>
          </p:grpSpPr>
          <p:sp>
            <p:nvSpPr>
              <p:cNvPr id="96" name="四角形: 角を丸くする 95">
                <a:extLst>
                  <a:ext uri="{FF2B5EF4-FFF2-40B4-BE49-F238E27FC236}">
                    <a16:creationId xmlns:a16="http://schemas.microsoft.com/office/drawing/2014/main" id="{E7077D0E-30E1-593B-48A4-89D279E10679}"/>
                  </a:ext>
                </a:extLst>
              </p:cNvPr>
              <p:cNvSpPr/>
              <p:nvPr/>
            </p:nvSpPr>
            <p:spPr>
              <a:xfrm>
                <a:off x="958962" y="1750907"/>
                <a:ext cx="372844" cy="39716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1B6EA0CC-CCAF-65CE-68EE-C03E75B97D5E}"/>
                      </a:ext>
                    </a:extLst>
                  </p:cNvPr>
                  <p:cNvSpPr txBox="1"/>
                  <p:nvPr/>
                </p:nvSpPr>
                <p:spPr>
                  <a:xfrm>
                    <a:off x="968770" y="1763851"/>
                    <a:ext cx="298027" cy="3499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ja-JP" sz="1755" i="1">
                                  <a:latin typeface="Cambria Math" panose="02040503050406030204" pitchFamily="18" charset="0"/>
                                  <a:cs typeface="Times New Roman" panose="02020603050405020304" pitchFamily="18" charset="0"/>
                                </a:rPr>
                              </m:ctrlPr>
                            </m:sSubPr>
                            <m:e>
                              <m:r>
                                <m:rPr>
                                  <m:nor/>
                                </m:rPr>
                                <a:rPr lang="en-US" altLang="ja-JP" sz="1755" i="1" dirty="0">
                                  <a:latin typeface="Times New Roman" panose="02020603050405020304" pitchFamily="18" charset="0"/>
                                  <a:cs typeface="Times New Roman" panose="02020603050405020304" pitchFamily="18" charset="0"/>
                                </a:rPr>
                                <m:t>I</m:t>
                              </m:r>
                            </m:e>
                            <m:sub>
                              <m:r>
                                <a:rPr lang="en-US" altLang="ja-JP" sz="1755" i="1">
                                  <a:latin typeface="Cambria Math" panose="02040503050406030204" pitchFamily="18" charset="0"/>
                                  <a:cs typeface="Times New Roman" panose="02020603050405020304" pitchFamily="18" charset="0"/>
                                </a:rPr>
                                <m:t>22</m:t>
                              </m:r>
                            </m:sub>
                          </m:sSub>
                        </m:oMath>
                      </m:oMathPara>
                    </a14:m>
                    <a:endParaRPr lang="ja-JP" altLang="en-US" sz="1755" i="1" dirty="0">
                      <a:latin typeface="Times New Roman" panose="02020603050405020304" pitchFamily="18" charset="0"/>
                      <a:cs typeface="Times New Roman" panose="02020603050405020304" pitchFamily="18" charset="0"/>
                    </a:endParaRPr>
                  </a:p>
                </p:txBody>
              </p:sp>
            </mc:Choice>
            <mc:Fallback xmlns="">
              <p:sp>
                <p:nvSpPr>
                  <p:cNvPr id="173" name="テキスト ボックス 172">
                    <a:extLst>
                      <a:ext uri="{FF2B5EF4-FFF2-40B4-BE49-F238E27FC236}">
                        <a16:creationId xmlns:a16="http://schemas.microsoft.com/office/drawing/2014/main" id="{B7E6DB5A-C447-59FA-E5ED-C761E08C2413}"/>
                      </a:ext>
                    </a:extLst>
                  </p:cNvPr>
                  <p:cNvSpPr txBox="1">
                    <a:spLocks noRot="1" noChangeAspect="1" noMove="1" noResize="1" noEditPoints="1" noAdjustHandles="1" noChangeArrowheads="1" noChangeShapeType="1" noTextEdit="1"/>
                  </p:cNvSpPr>
                  <p:nvPr/>
                </p:nvSpPr>
                <p:spPr>
                  <a:xfrm>
                    <a:off x="968770" y="1763851"/>
                    <a:ext cx="298027" cy="349972"/>
                  </a:xfrm>
                  <a:prstGeom prst="rect">
                    <a:avLst/>
                  </a:prstGeom>
                  <a:blipFill>
                    <a:blip r:embed="rId10"/>
                    <a:stretch>
                      <a:fillRect r="-11475"/>
                    </a:stretch>
                  </a:blipFill>
                </p:spPr>
                <p:txBody>
                  <a:bodyPr/>
                  <a:lstStyle/>
                  <a:p>
                    <a:r>
                      <a:rPr lang="ja-JP" altLang="en-US">
                        <a:noFill/>
                      </a:rPr>
                      <a:t> </a:t>
                    </a:r>
                  </a:p>
                </p:txBody>
              </p:sp>
            </mc:Fallback>
          </mc:AlternateContent>
        </p:grpSp>
        <p:sp>
          <p:nvSpPr>
            <p:cNvPr id="92" name="矢印: 左カーブ 91">
              <a:extLst>
                <a:ext uri="{FF2B5EF4-FFF2-40B4-BE49-F238E27FC236}">
                  <a16:creationId xmlns:a16="http://schemas.microsoft.com/office/drawing/2014/main" id="{B023A0BA-1FF1-A2CF-516F-FD370C940F4F}"/>
                </a:ext>
              </a:extLst>
            </p:cNvPr>
            <p:cNvSpPr/>
            <p:nvPr/>
          </p:nvSpPr>
          <p:spPr>
            <a:xfrm rot="15203914">
              <a:off x="1444525" y="2326204"/>
              <a:ext cx="249867" cy="339176"/>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3" name="矢印: 左カーブ 92">
              <a:extLst>
                <a:ext uri="{FF2B5EF4-FFF2-40B4-BE49-F238E27FC236}">
                  <a16:creationId xmlns:a16="http://schemas.microsoft.com/office/drawing/2014/main" id="{22DDCA64-5453-826D-66E8-3C31380DC613}"/>
                </a:ext>
              </a:extLst>
            </p:cNvPr>
            <p:cNvSpPr/>
            <p:nvPr/>
          </p:nvSpPr>
          <p:spPr>
            <a:xfrm rot="17159967" flipH="1">
              <a:off x="1474241" y="2902622"/>
              <a:ext cx="227862" cy="358864"/>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4" name="矢印: 左カーブ 93">
              <a:extLst>
                <a:ext uri="{FF2B5EF4-FFF2-40B4-BE49-F238E27FC236}">
                  <a16:creationId xmlns:a16="http://schemas.microsoft.com/office/drawing/2014/main" id="{A07AE483-A337-83A6-8B81-280853750B24}"/>
                </a:ext>
              </a:extLst>
            </p:cNvPr>
            <p:cNvSpPr/>
            <p:nvPr/>
          </p:nvSpPr>
          <p:spPr>
            <a:xfrm rot="15203914">
              <a:off x="1444525" y="1291170"/>
              <a:ext cx="249867" cy="339176"/>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sp>
          <p:nvSpPr>
            <p:cNvPr id="95" name="矢印: 左カーブ 94">
              <a:extLst>
                <a:ext uri="{FF2B5EF4-FFF2-40B4-BE49-F238E27FC236}">
                  <a16:creationId xmlns:a16="http://schemas.microsoft.com/office/drawing/2014/main" id="{61FCA435-2C56-37BD-9CBA-C1A80AB5D262}"/>
                </a:ext>
              </a:extLst>
            </p:cNvPr>
            <p:cNvSpPr/>
            <p:nvPr/>
          </p:nvSpPr>
          <p:spPr>
            <a:xfrm rot="17159967" flipH="1">
              <a:off x="1467192" y="1844720"/>
              <a:ext cx="227862" cy="358864"/>
            </a:xfrm>
            <a:prstGeom prst="curvedLeftArrow">
              <a:avLst/>
            </a:prstGeom>
            <a:solidFill>
              <a:schemeClr val="bg2">
                <a:lumMod val="9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solidFill>
                  <a:schemeClr val="tx1"/>
                </a:solidFill>
              </a:endParaRPr>
            </a:p>
          </p:txBody>
        </p:sp>
      </p:grpSp>
      <p:sp>
        <p:nvSpPr>
          <p:cNvPr id="108" name="フローチャート: 手作業 107">
            <a:extLst>
              <a:ext uri="{FF2B5EF4-FFF2-40B4-BE49-F238E27FC236}">
                <a16:creationId xmlns:a16="http://schemas.microsoft.com/office/drawing/2014/main" id="{C59110C1-5817-ACB6-AFD7-68DABE48EC9C}"/>
              </a:ext>
            </a:extLst>
          </p:cNvPr>
          <p:cNvSpPr/>
          <p:nvPr/>
        </p:nvSpPr>
        <p:spPr>
          <a:xfrm rot="16200000">
            <a:off x="1913967" y="1991627"/>
            <a:ext cx="962723" cy="91024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09" name="テキスト ボックス 108">
            <a:extLst>
              <a:ext uri="{FF2B5EF4-FFF2-40B4-BE49-F238E27FC236}">
                <a16:creationId xmlns:a16="http://schemas.microsoft.com/office/drawing/2014/main" id="{CE9FA658-D388-24CF-015A-B69D01D0BD40}"/>
              </a:ext>
            </a:extLst>
          </p:cNvPr>
          <p:cNvSpPr txBox="1"/>
          <p:nvPr/>
        </p:nvSpPr>
        <p:spPr>
          <a:xfrm>
            <a:off x="1881720" y="2266078"/>
            <a:ext cx="1039847" cy="362407"/>
          </a:xfrm>
          <a:prstGeom prst="rect">
            <a:avLst/>
          </a:prstGeom>
          <a:noFill/>
        </p:spPr>
        <p:txBody>
          <a:bodyPr wrap="square" rtlCol="0">
            <a:spAutoFit/>
          </a:bodyPr>
          <a:lstStyle/>
          <a:p>
            <a:pPr algn="ctr"/>
            <a:r>
              <a:rPr lang="en-US" altLang="ja-JP" sz="1755" dirty="0">
                <a:latin typeface="Times New Roman" panose="02020603050405020304" pitchFamily="18" charset="0"/>
                <a:cs typeface="Times New Roman" panose="02020603050405020304" pitchFamily="18" charset="0"/>
              </a:rPr>
              <a:t>Encoder</a:t>
            </a:r>
            <a:endParaRPr lang="ja-JP" altLang="en-US" sz="1755" dirty="0">
              <a:latin typeface="Times New Roman" panose="02020603050405020304" pitchFamily="18" charset="0"/>
              <a:cs typeface="Times New Roman" panose="02020603050405020304" pitchFamily="18" charset="0"/>
            </a:endParaRPr>
          </a:p>
        </p:txBody>
      </p:sp>
      <p:grpSp>
        <p:nvGrpSpPr>
          <p:cNvPr id="110" name="グループ化 109">
            <a:extLst>
              <a:ext uri="{FF2B5EF4-FFF2-40B4-BE49-F238E27FC236}">
                <a16:creationId xmlns:a16="http://schemas.microsoft.com/office/drawing/2014/main" id="{C3D54124-D50A-38B2-4AF9-D6D0CB36F936}"/>
              </a:ext>
            </a:extLst>
          </p:cNvPr>
          <p:cNvGrpSpPr/>
          <p:nvPr/>
        </p:nvGrpSpPr>
        <p:grpSpPr>
          <a:xfrm>
            <a:off x="3609323" y="1981549"/>
            <a:ext cx="1340278" cy="903578"/>
            <a:chOff x="4291225" y="1486505"/>
            <a:chExt cx="1344021" cy="890834"/>
          </a:xfrm>
        </p:grpSpPr>
        <p:grpSp>
          <p:nvGrpSpPr>
            <p:cNvPr id="111" name="グループ化 110">
              <a:extLst>
                <a:ext uri="{FF2B5EF4-FFF2-40B4-BE49-F238E27FC236}">
                  <a16:creationId xmlns:a16="http://schemas.microsoft.com/office/drawing/2014/main" id="{388A6A7C-1013-23FA-C67E-451F67CB536C}"/>
                </a:ext>
              </a:extLst>
            </p:cNvPr>
            <p:cNvGrpSpPr/>
            <p:nvPr/>
          </p:nvGrpSpPr>
          <p:grpSpPr>
            <a:xfrm>
              <a:off x="4291225" y="1510976"/>
              <a:ext cx="1344021" cy="854125"/>
              <a:chOff x="4291225" y="1510976"/>
              <a:chExt cx="1344021" cy="854125"/>
            </a:xfrm>
          </p:grpSpPr>
          <p:grpSp>
            <p:nvGrpSpPr>
              <p:cNvPr id="114" name="グループ化 113">
                <a:extLst>
                  <a:ext uri="{FF2B5EF4-FFF2-40B4-BE49-F238E27FC236}">
                    <a16:creationId xmlns:a16="http://schemas.microsoft.com/office/drawing/2014/main" id="{BC1B0158-5C2C-6AB5-2C81-DE64B2F1E149}"/>
                  </a:ext>
                </a:extLst>
              </p:cNvPr>
              <p:cNvGrpSpPr/>
              <p:nvPr/>
            </p:nvGrpSpPr>
            <p:grpSpPr>
              <a:xfrm>
                <a:off x="4291225" y="1834946"/>
                <a:ext cx="1016391" cy="530155"/>
                <a:chOff x="4291225" y="1698873"/>
                <a:chExt cx="1016391" cy="530155"/>
              </a:xfrm>
            </p:grpSpPr>
            <p:grpSp>
              <p:nvGrpSpPr>
                <p:cNvPr id="117" name="グループ化 116">
                  <a:extLst>
                    <a:ext uri="{FF2B5EF4-FFF2-40B4-BE49-F238E27FC236}">
                      <a16:creationId xmlns:a16="http://schemas.microsoft.com/office/drawing/2014/main" id="{C570B0E2-D237-ED9D-EF31-478C2AEBD660}"/>
                    </a:ext>
                  </a:extLst>
                </p:cNvPr>
                <p:cNvGrpSpPr/>
                <p:nvPr/>
              </p:nvGrpSpPr>
              <p:grpSpPr>
                <a:xfrm>
                  <a:off x="4291225" y="1701936"/>
                  <a:ext cx="1016391" cy="513551"/>
                  <a:chOff x="4186044" y="1872852"/>
                  <a:chExt cx="1016391" cy="513551"/>
                </a:xfrm>
              </p:grpSpPr>
              <p:sp>
                <p:nvSpPr>
                  <p:cNvPr id="122" name="正方形/長方形 121">
                    <a:extLst>
                      <a:ext uri="{FF2B5EF4-FFF2-40B4-BE49-F238E27FC236}">
                        <a16:creationId xmlns:a16="http://schemas.microsoft.com/office/drawing/2014/main" id="{BC44E9BC-A783-2102-A026-5173940A2444}"/>
                      </a:ext>
                    </a:extLst>
                  </p:cNvPr>
                  <p:cNvSpPr/>
                  <p:nvPr/>
                </p:nvSpPr>
                <p:spPr>
                  <a:xfrm>
                    <a:off x="4186551" y="2134403"/>
                    <a:ext cx="504000" cy="252000"/>
                  </a:xfrm>
                  <a:prstGeom prst="rect">
                    <a:avLst/>
                  </a:prstGeom>
                  <a:solidFill>
                    <a:srgbClr val="0099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3" name="正方形/長方形 122">
                    <a:extLst>
                      <a:ext uri="{FF2B5EF4-FFF2-40B4-BE49-F238E27FC236}">
                        <a16:creationId xmlns:a16="http://schemas.microsoft.com/office/drawing/2014/main" id="{B4AB62F1-6EB3-B309-EF19-300842F0F5B9}"/>
                      </a:ext>
                    </a:extLst>
                  </p:cNvPr>
                  <p:cNvSpPr/>
                  <p:nvPr/>
                </p:nvSpPr>
                <p:spPr>
                  <a:xfrm>
                    <a:off x="4698394" y="2132045"/>
                    <a:ext cx="504000" cy="252000"/>
                  </a:xfrm>
                  <a:prstGeom prst="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24" name="正方形/長方形 123">
                    <a:extLst>
                      <a:ext uri="{FF2B5EF4-FFF2-40B4-BE49-F238E27FC236}">
                        <a16:creationId xmlns:a16="http://schemas.microsoft.com/office/drawing/2014/main" id="{2112CEC2-C9C7-CBE0-541C-C0BED6A11A6C}"/>
                      </a:ext>
                    </a:extLst>
                  </p:cNvPr>
                  <p:cNvSpPr/>
                  <p:nvPr/>
                </p:nvSpPr>
                <p:spPr>
                  <a:xfrm>
                    <a:off x="4186044" y="1872852"/>
                    <a:ext cx="504000" cy="252000"/>
                  </a:xfrm>
                  <a:prstGeom prst="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25" name="正方形/長方形 124">
                    <a:extLst>
                      <a:ext uri="{FF2B5EF4-FFF2-40B4-BE49-F238E27FC236}">
                        <a16:creationId xmlns:a16="http://schemas.microsoft.com/office/drawing/2014/main" id="{604B0C91-B368-3EC3-465A-22F23469FEDC}"/>
                      </a:ext>
                    </a:extLst>
                  </p:cNvPr>
                  <p:cNvSpPr/>
                  <p:nvPr/>
                </p:nvSpPr>
                <p:spPr>
                  <a:xfrm>
                    <a:off x="4698435" y="1875535"/>
                    <a:ext cx="504000" cy="252000"/>
                  </a:xfrm>
                  <a:prstGeom prst="rect">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mc:AlternateContent xmlns:mc="http://schemas.openxmlformats.org/markup-compatibility/2006" xmlns:a14="http://schemas.microsoft.com/office/drawing/2010/main">
              <mc:Choice Requires="a14">
                <p:sp>
                  <p:nvSpPr>
                    <p:cNvPr id="118" name="テキスト ボックス 117">
                      <a:extLst>
                        <a:ext uri="{FF2B5EF4-FFF2-40B4-BE49-F238E27FC236}">
                          <a16:creationId xmlns:a16="http://schemas.microsoft.com/office/drawing/2014/main" id="{CDC91FDE-D291-07B2-D8DD-04F829E4835D}"/>
                        </a:ext>
                      </a:extLst>
                    </p:cNvPr>
                    <p:cNvSpPr txBox="1"/>
                    <p:nvPr/>
                  </p:nvSpPr>
                  <p:spPr>
                    <a:xfrm>
                      <a:off x="4384785" y="1955719"/>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11</m:t>
                                </m:r>
                              </m:sub>
                            </m:sSub>
                          </m:oMath>
                        </m:oMathPara>
                      </a14:m>
                      <a:endParaRPr lang="ja-JP" altLang="en-US" sz="1172" dirty="0"/>
                    </a:p>
                  </p:txBody>
                </p:sp>
              </mc:Choice>
              <mc:Fallback xmlns="">
                <p:sp>
                  <p:nvSpPr>
                    <p:cNvPr id="194" name="テキスト ボックス 193">
                      <a:extLst>
                        <a:ext uri="{FF2B5EF4-FFF2-40B4-BE49-F238E27FC236}">
                          <a16:creationId xmlns:a16="http://schemas.microsoft.com/office/drawing/2014/main" id="{6EDBC202-B8A4-F0BD-A5C0-DC8EBB0CA3C8}"/>
                        </a:ext>
                      </a:extLst>
                    </p:cNvPr>
                    <p:cNvSpPr txBox="1">
                      <a:spLocks noRot="1" noChangeAspect="1" noMove="1" noResize="1" noEditPoints="1" noAdjustHandles="1" noChangeArrowheads="1" noChangeShapeType="1" noTextEdit="1"/>
                    </p:cNvSpPr>
                    <p:nvPr/>
                  </p:nvSpPr>
                  <p:spPr>
                    <a:xfrm>
                      <a:off x="4384785" y="1955719"/>
                      <a:ext cx="316800" cy="268857"/>
                    </a:xfrm>
                    <a:prstGeom prst="rect">
                      <a:avLst/>
                    </a:prstGeom>
                    <a:blipFill>
                      <a:blip r:embed="rId11"/>
                      <a:stretch>
                        <a:fillRect r="-9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C8D3A3ED-D8F4-C5A1-2DBE-E3192909523E}"/>
                        </a:ext>
                      </a:extLst>
                    </p:cNvPr>
                    <p:cNvSpPr txBox="1"/>
                    <p:nvPr/>
                  </p:nvSpPr>
                  <p:spPr>
                    <a:xfrm>
                      <a:off x="4888825" y="1960171"/>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12</m:t>
                                </m:r>
                              </m:sub>
                            </m:sSub>
                          </m:oMath>
                        </m:oMathPara>
                      </a14:m>
                      <a:endParaRPr lang="ja-JP" altLang="en-US" sz="1172" dirty="0"/>
                    </a:p>
                  </p:txBody>
                </p:sp>
              </mc:Choice>
              <mc:Fallback xmlns="">
                <p:sp>
                  <p:nvSpPr>
                    <p:cNvPr id="195" name="テキスト ボックス 194">
                      <a:extLst>
                        <a:ext uri="{FF2B5EF4-FFF2-40B4-BE49-F238E27FC236}">
                          <a16:creationId xmlns:a16="http://schemas.microsoft.com/office/drawing/2014/main" id="{E05DD66F-F3C9-B3FE-57BF-3DC0D42C646A}"/>
                        </a:ext>
                      </a:extLst>
                    </p:cNvPr>
                    <p:cNvSpPr txBox="1">
                      <a:spLocks noRot="1" noChangeAspect="1" noMove="1" noResize="1" noEditPoints="1" noAdjustHandles="1" noChangeArrowheads="1" noChangeShapeType="1" noTextEdit="1"/>
                    </p:cNvSpPr>
                    <p:nvPr/>
                  </p:nvSpPr>
                  <p:spPr>
                    <a:xfrm>
                      <a:off x="4888825" y="1960171"/>
                      <a:ext cx="316800" cy="268857"/>
                    </a:xfrm>
                    <a:prstGeom prst="rect">
                      <a:avLst/>
                    </a:prstGeom>
                    <a:blipFill>
                      <a:blip r:embed="rId12"/>
                      <a:stretch>
                        <a:fillRect r="-96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0" name="テキスト ボックス 119">
                      <a:extLst>
                        <a:ext uri="{FF2B5EF4-FFF2-40B4-BE49-F238E27FC236}">
                          <a16:creationId xmlns:a16="http://schemas.microsoft.com/office/drawing/2014/main" id="{88E869D1-9F90-9C3F-CFC7-840981662774}"/>
                        </a:ext>
                      </a:extLst>
                    </p:cNvPr>
                    <p:cNvSpPr txBox="1"/>
                    <p:nvPr/>
                  </p:nvSpPr>
                  <p:spPr>
                    <a:xfrm>
                      <a:off x="4384785" y="1701647"/>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21</m:t>
                                </m:r>
                              </m:sub>
                            </m:sSub>
                          </m:oMath>
                        </m:oMathPara>
                      </a14:m>
                      <a:endParaRPr lang="ja-JP" altLang="en-US" sz="1172" dirty="0"/>
                    </a:p>
                  </p:txBody>
                </p:sp>
              </mc:Choice>
              <mc:Fallback xmlns="">
                <p:sp>
                  <p:nvSpPr>
                    <p:cNvPr id="196" name="テキスト ボックス 195">
                      <a:extLst>
                        <a:ext uri="{FF2B5EF4-FFF2-40B4-BE49-F238E27FC236}">
                          <a16:creationId xmlns:a16="http://schemas.microsoft.com/office/drawing/2014/main" id="{412A110F-4237-E115-A3E0-969A0554ED9C}"/>
                        </a:ext>
                      </a:extLst>
                    </p:cNvPr>
                    <p:cNvSpPr txBox="1">
                      <a:spLocks noRot="1" noChangeAspect="1" noMove="1" noResize="1" noEditPoints="1" noAdjustHandles="1" noChangeArrowheads="1" noChangeShapeType="1" noTextEdit="1"/>
                    </p:cNvSpPr>
                    <p:nvPr/>
                  </p:nvSpPr>
                  <p:spPr>
                    <a:xfrm>
                      <a:off x="4384785" y="1701647"/>
                      <a:ext cx="316800" cy="268857"/>
                    </a:xfrm>
                    <a:prstGeom prst="rect">
                      <a:avLst/>
                    </a:prstGeom>
                    <a:blipFill>
                      <a:blip r:embed="rId13"/>
                      <a:stretch>
                        <a:fillRect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6488E306-3297-7AE3-67AF-F0C89838EEAF}"/>
                        </a:ext>
                      </a:extLst>
                    </p:cNvPr>
                    <p:cNvSpPr txBox="1"/>
                    <p:nvPr/>
                  </p:nvSpPr>
                  <p:spPr>
                    <a:xfrm>
                      <a:off x="4897175" y="1698873"/>
                      <a:ext cx="316800" cy="26885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ja-JP" sz="1172" i="1">
                                    <a:latin typeface="Cambria Math" panose="02040503050406030204" pitchFamily="18" charset="0"/>
                                  </a:rPr>
                                </m:ctrlPr>
                              </m:sSubPr>
                              <m:e>
                                <m:r>
                                  <a:rPr lang="en-US" altLang="ja-JP" sz="1172" b="1" i="1">
                                    <a:latin typeface="Cambria Math" panose="02040503050406030204" pitchFamily="18" charset="0"/>
                                  </a:rPr>
                                  <m:t>𝑿</m:t>
                                </m:r>
                              </m:e>
                              <m:sub>
                                <m:r>
                                  <a:rPr lang="en-US" altLang="ja-JP" sz="1172" i="1">
                                    <a:latin typeface="Cambria Math" panose="02040503050406030204" pitchFamily="18" charset="0"/>
                                  </a:rPr>
                                  <m:t>22</m:t>
                                </m:r>
                              </m:sub>
                            </m:sSub>
                          </m:oMath>
                        </m:oMathPara>
                      </a14:m>
                      <a:endParaRPr lang="ja-JP" altLang="en-US" sz="1024" dirty="0"/>
                    </a:p>
                  </p:txBody>
                </p:sp>
              </mc:Choice>
              <mc:Fallback xmlns="">
                <p:sp>
                  <p:nvSpPr>
                    <p:cNvPr id="197" name="テキスト ボックス 196">
                      <a:extLst>
                        <a:ext uri="{FF2B5EF4-FFF2-40B4-BE49-F238E27FC236}">
                          <a16:creationId xmlns:a16="http://schemas.microsoft.com/office/drawing/2014/main" id="{04027DEF-C130-2F10-58DF-F33417046117}"/>
                        </a:ext>
                      </a:extLst>
                    </p:cNvPr>
                    <p:cNvSpPr txBox="1">
                      <a:spLocks noRot="1" noChangeAspect="1" noMove="1" noResize="1" noEditPoints="1" noAdjustHandles="1" noChangeArrowheads="1" noChangeShapeType="1" noTextEdit="1"/>
                    </p:cNvSpPr>
                    <p:nvPr/>
                  </p:nvSpPr>
                  <p:spPr>
                    <a:xfrm>
                      <a:off x="4897175" y="1698873"/>
                      <a:ext cx="316800" cy="268857"/>
                    </a:xfrm>
                    <a:prstGeom prst="rect">
                      <a:avLst/>
                    </a:prstGeom>
                    <a:blipFill>
                      <a:blip r:embed="rId14"/>
                      <a:stretch>
                        <a:fillRect r="-11538"/>
                      </a:stretch>
                    </a:blipFill>
                  </p:spPr>
                  <p:txBody>
                    <a:bodyPr/>
                    <a:lstStyle/>
                    <a:p>
                      <a:r>
                        <a:rPr lang="ja-JP" altLang="en-US">
                          <a:noFill/>
                        </a:rPr>
                        <a:t> </a:t>
                      </a:r>
                    </a:p>
                  </p:txBody>
                </p:sp>
              </mc:Fallback>
            </mc:AlternateContent>
          </p:grpSp>
          <p:sp>
            <p:nvSpPr>
              <p:cNvPr id="115" name="平行四辺形 114">
                <a:extLst>
                  <a:ext uri="{FF2B5EF4-FFF2-40B4-BE49-F238E27FC236}">
                    <a16:creationId xmlns:a16="http://schemas.microsoft.com/office/drawing/2014/main" id="{824BFD51-BC60-BFB0-C67C-675EA9617EA3}"/>
                  </a:ext>
                </a:extLst>
              </p:cNvPr>
              <p:cNvSpPr/>
              <p:nvPr/>
            </p:nvSpPr>
            <p:spPr>
              <a:xfrm>
                <a:off x="4297094" y="1510976"/>
                <a:ext cx="828000" cy="324000"/>
              </a:xfrm>
              <a:prstGeom prst="parallelogram">
                <a:avLst>
                  <a:gd name="adj" fmla="val 100635"/>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16" name="平行四辺形 115">
                <a:extLst>
                  <a:ext uri="{FF2B5EF4-FFF2-40B4-BE49-F238E27FC236}">
                    <a16:creationId xmlns:a16="http://schemas.microsoft.com/office/drawing/2014/main" id="{E5F1847F-7C02-BDA0-F0D4-76D8F0F35D76}"/>
                  </a:ext>
                </a:extLst>
              </p:cNvPr>
              <p:cNvSpPr/>
              <p:nvPr/>
            </p:nvSpPr>
            <p:spPr>
              <a:xfrm>
                <a:off x="4807246" y="1511510"/>
                <a:ext cx="828000" cy="324000"/>
              </a:xfrm>
              <a:prstGeom prst="parallelogram">
                <a:avLst>
                  <a:gd name="adj" fmla="val 100635"/>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sp>
          <p:nvSpPr>
            <p:cNvPr id="112" name="平行四辺形 111">
              <a:extLst>
                <a:ext uri="{FF2B5EF4-FFF2-40B4-BE49-F238E27FC236}">
                  <a16:creationId xmlns:a16="http://schemas.microsoft.com/office/drawing/2014/main" id="{94529761-0420-4E66-3D24-5AED5B542D5E}"/>
                </a:ext>
              </a:extLst>
            </p:cNvPr>
            <p:cNvSpPr/>
            <p:nvPr/>
          </p:nvSpPr>
          <p:spPr>
            <a:xfrm rot="8085527">
              <a:off x="5155467" y="1716905"/>
              <a:ext cx="640800" cy="180000"/>
            </a:xfrm>
            <a:prstGeom prst="parallelogram">
              <a:avLst>
                <a:gd name="adj" fmla="val 101826"/>
              </a:avLst>
            </a:prstGeom>
            <a:solidFill>
              <a:srgbClr val="FF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13" name="平行四辺形 112">
              <a:extLst>
                <a:ext uri="{FF2B5EF4-FFF2-40B4-BE49-F238E27FC236}">
                  <a16:creationId xmlns:a16="http://schemas.microsoft.com/office/drawing/2014/main" id="{BDE5CDEF-A01A-6D3E-F762-3144973B7217}"/>
                </a:ext>
              </a:extLst>
            </p:cNvPr>
            <p:cNvSpPr/>
            <p:nvPr/>
          </p:nvSpPr>
          <p:spPr>
            <a:xfrm rot="8085527">
              <a:off x="5155470" y="1966939"/>
              <a:ext cx="640800" cy="180000"/>
            </a:xfrm>
            <a:prstGeom prst="parallelogram">
              <a:avLst>
                <a:gd name="adj" fmla="val 101826"/>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sp>
        <p:nvSpPr>
          <p:cNvPr id="126" name="矢印: 右 125">
            <a:extLst>
              <a:ext uri="{FF2B5EF4-FFF2-40B4-BE49-F238E27FC236}">
                <a16:creationId xmlns:a16="http://schemas.microsoft.com/office/drawing/2014/main" id="{418A6295-A7C4-1C66-C60B-20CB9084DFAA}"/>
              </a:ext>
            </a:extLst>
          </p:cNvPr>
          <p:cNvSpPr/>
          <p:nvPr/>
        </p:nvSpPr>
        <p:spPr>
          <a:xfrm>
            <a:off x="2957608" y="2299176"/>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27" name="グループ化 126">
            <a:extLst>
              <a:ext uri="{FF2B5EF4-FFF2-40B4-BE49-F238E27FC236}">
                <a16:creationId xmlns:a16="http://schemas.microsoft.com/office/drawing/2014/main" id="{F4CB8D32-BBCB-37AA-7836-806B2C8160E5}"/>
              </a:ext>
            </a:extLst>
          </p:cNvPr>
          <p:cNvGrpSpPr/>
          <p:nvPr/>
        </p:nvGrpSpPr>
        <p:grpSpPr>
          <a:xfrm>
            <a:off x="6002661" y="1869291"/>
            <a:ext cx="1286686" cy="1078352"/>
            <a:chOff x="6509521" y="1424616"/>
            <a:chExt cx="1213327" cy="938077"/>
          </a:xfrm>
        </p:grpSpPr>
        <p:grpSp>
          <p:nvGrpSpPr>
            <p:cNvPr id="128" name="グループ化 127">
              <a:extLst>
                <a:ext uri="{FF2B5EF4-FFF2-40B4-BE49-F238E27FC236}">
                  <a16:creationId xmlns:a16="http://schemas.microsoft.com/office/drawing/2014/main" id="{BF828096-C166-B917-E228-2E03F2C295F1}"/>
                </a:ext>
              </a:extLst>
            </p:cNvPr>
            <p:cNvGrpSpPr/>
            <p:nvPr/>
          </p:nvGrpSpPr>
          <p:grpSpPr>
            <a:xfrm>
              <a:off x="6990862" y="1424616"/>
              <a:ext cx="731986" cy="390254"/>
              <a:chOff x="7025860" y="1672976"/>
              <a:chExt cx="731986" cy="390254"/>
            </a:xfrm>
          </p:grpSpPr>
          <p:grpSp>
            <p:nvGrpSpPr>
              <p:cNvPr id="142" name="グループ化 141">
                <a:extLst>
                  <a:ext uri="{FF2B5EF4-FFF2-40B4-BE49-F238E27FC236}">
                    <a16:creationId xmlns:a16="http://schemas.microsoft.com/office/drawing/2014/main" id="{6D942269-8CCD-598F-48BC-A7EC5F2BB90B}"/>
                  </a:ext>
                </a:extLst>
              </p:cNvPr>
              <p:cNvGrpSpPr/>
              <p:nvPr/>
            </p:nvGrpSpPr>
            <p:grpSpPr>
              <a:xfrm>
                <a:off x="7025860" y="1672976"/>
                <a:ext cx="731986" cy="365103"/>
                <a:chOff x="6509521" y="1986457"/>
                <a:chExt cx="731986" cy="365103"/>
              </a:xfrm>
            </p:grpSpPr>
            <p:sp>
              <p:nvSpPr>
                <p:cNvPr id="144" name="正方形/長方形 143">
                  <a:extLst>
                    <a:ext uri="{FF2B5EF4-FFF2-40B4-BE49-F238E27FC236}">
                      <a16:creationId xmlns:a16="http://schemas.microsoft.com/office/drawing/2014/main" id="{03591688-7B72-77D1-F080-2BF395437AA7}"/>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45" name="グループ化 144">
                  <a:extLst>
                    <a:ext uri="{FF2B5EF4-FFF2-40B4-BE49-F238E27FC236}">
                      <a16:creationId xmlns:a16="http://schemas.microsoft.com/office/drawing/2014/main" id="{6A9B899B-894D-097C-2301-8AAFC31A2E13}"/>
                    </a:ext>
                  </a:extLst>
                </p:cNvPr>
                <p:cNvGrpSpPr/>
                <p:nvPr/>
              </p:nvGrpSpPr>
              <p:grpSpPr>
                <a:xfrm>
                  <a:off x="6510602" y="1986457"/>
                  <a:ext cx="730905" cy="272379"/>
                  <a:chOff x="6510602" y="1986457"/>
                  <a:chExt cx="730905" cy="272379"/>
                </a:xfrm>
              </p:grpSpPr>
              <p:sp>
                <p:nvSpPr>
                  <p:cNvPr id="146" name="平行四辺形 145">
                    <a:extLst>
                      <a:ext uri="{FF2B5EF4-FFF2-40B4-BE49-F238E27FC236}">
                        <a16:creationId xmlns:a16="http://schemas.microsoft.com/office/drawing/2014/main" id="{BCC7626D-4E06-8AB6-FCDD-FCBBEFFA5C29}"/>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47" name="平行四辺形 146">
                    <a:extLst>
                      <a:ext uri="{FF2B5EF4-FFF2-40B4-BE49-F238E27FC236}">
                        <a16:creationId xmlns:a16="http://schemas.microsoft.com/office/drawing/2014/main" id="{C6F1FB3F-5314-DE01-89F9-99251D711433}"/>
                      </a:ext>
                    </a:extLst>
                  </p:cNvPr>
                  <p:cNvSpPr/>
                  <p:nvPr/>
                </p:nvSpPr>
                <p:spPr>
                  <a:xfrm rot="8113960">
                    <a:off x="6904611" y="2080944"/>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43" name="テキスト ボックス 142">
                    <a:extLst>
                      <a:ext uri="{FF2B5EF4-FFF2-40B4-BE49-F238E27FC236}">
                        <a16:creationId xmlns:a16="http://schemas.microsoft.com/office/drawing/2014/main" id="{2D44F09B-8A5D-AB34-2216-C3CB09A76C49}"/>
                      </a:ext>
                    </a:extLst>
                  </p:cNvPr>
                  <p:cNvSpPr txBox="1"/>
                  <p:nvPr/>
                </p:nvSpPr>
                <p:spPr>
                  <a:xfrm>
                    <a:off x="7137748" y="1800176"/>
                    <a:ext cx="280225" cy="263054"/>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365" b="1" i="1">
                              <a:latin typeface="Cambria Math" panose="02040503050406030204" pitchFamily="18" charset="0"/>
                            </a:rPr>
                            <m:t>𝒙</m:t>
                          </m:r>
                        </m:oMath>
                      </m:oMathPara>
                    </a14:m>
                    <a:endParaRPr lang="ja-JP" altLang="en-US" sz="2342" b="1" dirty="0"/>
                  </a:p>
                </p:txBody>
              </p:sp>
            </mc:Choice>
            <mc:Fallback xmlns="">
              <p:sp>
                <p:nvSpPr>
                  <p:cNvPr id="219" name="テキスト ボックス 218">
                    <a:extLst>
                      <a:ext uri="{FF2B5EF4-FFF2-40B4-BE49-F238E27FC236}">
                        <a16:creationId xmlns:a16="http://schemas.microsoft.com/office/drawing/2014/main" id="{2F5BFACE-E318-6684-B0C5-8F83EDA03511}"/>
                      </a:ext>
                    </a:extLst>
                  </p:cNvPr>
                  <p:cNvSpPr txBox="1">
                    <a:spLocks noRot="1" noChangeAspect="1" noMove="1" noResize="1" noEditPoints="1" noAdjustHandles="1" noChangeArrowheads="1" noChangeShapeType="1" noTextEdit="1"/>
                  </p:cNvSpPr>
                  <p:nvPr/>
                </p:nvSpPr>
                <p:spPr>
                  <a:xfrm>
                    <a:off x="7137748" y="1800176"/>
                    <a:ext cx="280225" cy="263054"/>
                  </a:xfrm>
                  <a:prstGeom prst="rect">
                    <a:avLst/>
                  </a:prstGeom>
                  <a:blipFill>
                    <a:blip r:embed="rId15"/>
                    <a:stretch>
                      <a:fillRect/>
                    </a:stretch>
                  </a:blipFill>
                  <a:ln>
                    <a:noFill/>
                  </a:ln>
                </p:spPr>
                <p:txBody>
                  <a:bodyPr/>
                  <a:lstStyle/>
                  <a:p>
                    <a:r>
                      <a:rPr lang="ja-JP" altLang="en-US">
                        <a:noFill/>
                      </a:rPr>
                      <a:t> </a:t>
                    </a:r>
                  </a:p>
                </p:txBody>
              </p:sp>
            </mc:Fallback>
          </mc:AlternateContent>
        </p:grpSp>
        <p:grpSp>
          <p:nvGrpSpPr>
            <p:cNvPr id="129" name="グループ化 128">
              <a:extLst>
                <a:ext uri="{FF2B5EF4-FFF2-40B4-BE49-F238E27FC236}">
                  <a16:creationId xmlns:a16="http://schemas.microsoft.com/office/drawing/2014/main" id="{DBF0C6E3-45CF-716C-0511-E30CE6CADC36}"/>
                </a:ext>
              </a:extLst>
            </p:cNvPr>
            <p:cNvGrpSpPr/>
            <p:nvPr/>
          </p:nvGrpSpPr>
          <p:grpSpPr>
            <a:xfrm>
              <a:off x="6739336" y="1704910"/>
              <a:ext cx="731986" cy="421393"/>
              <a:chOff x="7394827" y="2048157"/>
              <a:chExt cx="731986" cy="421393"/>
            </a:xfrm>
          </p:grpSpPr>
          <p:grpSp>
            <p:nvGrpSpPr>
              <p:cNvPr id="136" name="グループ化 135">
                <a:extLst>
                  <a:ext uri="{FF2B5EF4-FFF2-40B4-BE49-F238E27FC236}">
                    <a16:creationId xmlns:a16="http://schemas.microsoft.com/office/drawing/2014/main" id="{3B0EE403-F6A2-ACAE-CE4F-800A928A2F6A}"/>
                  </a:ext>
                </a:extLst>
              </p:cNvPr>
              <p:cNvGrpSpPr/>
              <p:nvPr/>
            </p:nvGrpSpPr>
            <p:grpSpPr>
              <a:xfrm>
                <a:off x="7394827" y="2048157"/>
                <a:ext cx="731986" cy="365103"/>
                <a:chOff x="6509521" y="1986457"/>
                <a:chExt cx="731986" cy="365103"/>
              </a:xfrm>
            </p:grpSpPr>
            <p:sp>
              <p:nvSpPr>
                <p:cNvPr id="138" name="正方形/長方形 137">
                  <a:extLst>
                    <a:ext uri="{FF2B5EF4-FFF2-40B4-BE49-F238E27FC236}">
                      <a16:creationId xmlns:a16="http://schemas.microsoft.com/office/drawing/2014/main" id="{123C3FA8-B41E-AF92-AF5B-D291AEF5809B}"/>
                    </a:ext>
                  </a:extLst>
                </p:cNvPr>
                <p:cNvSpPr/>
                <p:nvPr/>
              </p:nvSpPr>
              <p:spPr>
                <a:xfrm>
                  <a:off x="6509521" y="2099560"/>
                  <a:ext cx="504000" cy="252000"/>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39" name="グループ化 138">
                  <a:extLst>
                    <a:ext uri="{FF2B5EF4-FFF2-40B4-BE49-F238E27FC236}">
                      <a16:creationId xmlns:a16="http://schemas.microsoft.com/office/drawing/2014/main" id="{0FE3E154-B31E-B198-6790-1A6578BB6C5F}"/>
                    </a:ext>
                  </a:extLst>
                </p:cNvPr>
                <p:cNvGrpSpPr/>
                <p:nvPr/>
              </p:nvGrpSpPr>
              <p:grpSpPr>
                <a:xfrm>
                  <a:off x="6510602" y="1986457"/>
                  <a:ext cx="730905" cy="272379"/>
                  <a:chOff x="6510602" y="1986457"/>
                  <a:chExt cx="730905" cy="272379"/>
                </a:xfrm>
              </p:grpSpPr>
              <p:sp>
                <p:nvSpPr>
                  <p:cNvPr id="140" name="平行四辺形 139">
                    <a:extLst>
                      <a:ext uri="{FF2B5EF4-FFF2-40B4-BE49-F238E27FC236}">
                        <a16:creationId xmlns:a16="http://schemas.microsoft.com/office/drawing/2014/main" id="{8CB6AC54-1F5D-458E-5DD8-96785BC58FCF}"/>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41" name="平行四辺形 140">
                    <a:extLst>
                      <a:ext uri="{FF2B5EF4-FFF2-40B4-BE49-F238E27FC236}">
                        <a16:creationId xmlns:a16="http://schemas.microsoft.com/office/drawing/2014/main" id="{83FF3BC2-FA3A-D898-C032-1836ADF81429}"/>
                      </a:ext>
                    </a:extLst>
                  </p:cNvPr>
                  <p:cNvSpPr/>
                  <p:nvPr/>
                </p:nvSpPr>
                <p:spPr>
                  <a:xfrm rot="8113960">
                    <a:off x="6904611" y="2080944"/>
                    <a:ext cx="336896" cy="177892"/>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1659D133-1B52-745E-D57D-E250AE4D6BB3}"/>
                      </a:ext>
                    </a:extLst>
                  </p:cNvPr>
                  <p:cNvSpPr txBox="1"/>
                  <p:nvPr/>
                </p:nvSpPr>
                <p:spPr>
                  <a:xfrm>
                    <a:off x="7506240" y="2180279"/>
                    <a:ext cx="280225" cy="289271"/>
                  </a:xfrm>
                  <a:prstGeom prst="rect">
                    <a:avLst/>
                  </a:prstGeom>
                  <a:solidFill>
                    <a:schemeClr val="bg1">
                      <a:lumMod val="65000"/>
                    </a:schemeClr>
                  </a:solidFill>
                  <a:ln>
                    <a:no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𝒙</m:t>
                          </m:r>
                        </m:oMath>
                      </m:oMathPara>
                    </a14:m>
                    <a:endParaRPr lang="ja-JP" altLang="en-US" sz="1755" b="1" dirty="0"/>
                  </a:p>
                </p:txBody>
              </p:sp>
            </mc:Choice>
            <mc:Fallback xmlns="">
              <p:sp>
                <p:nvSpPr>
                  <p:cNvPr id="213" name="テキスト ボックス 212">
                    <a:extLst>
                      <a:ext uri="{FF2B5EF4-FFF2-40B4-BE49-F238E27FC236}">
                        <a16:creationId xmlns:a16="http://schemas.microsoft.com/office/drawing/2014/main" id="{021FA025-29D6-1F92-2643-7EE78FCD2F7B}"/>
                      </a:ext>
                    </a:extLst>
                  </p:cNvPr>
                  <p:cNvSpPr txBox="1">
                    <a:spLocks noRot="1" noChangeAspect="1" noMove="1" noResize="1" noEditPoints="1" noAdjustHandles="1" noChangeArrowheads="1" noChangeShapeType="1" noTextEdit="1"/>
                  </p:cNvSpPr>
                  <p:nvPr/>
                </p:nvSpPr>
                <p:spPr>
                  <a:xfrm>
                    <a:off x="7506240" y="2180279"/>
                    <a:ext cx="280225" cy="289271"/>
                  </a:xfrm>
                  <a:prstGeom prst="rect">
                    <a:avLst/>
                  </a:prstGeom>
                  <a:blipFill>
                    <a:blip r:embed="rId16"/>
                    <a:stretch>
                      <a:fillRect/>
                    </a:stretch>
                  </a:blipFill>
                  <a:ln>
                    <a:noFill/>
                  </a:ln>
                </p:spPr>
                <p:txBody>
                  <a:bodyPr/>
                  <a:lstStyle/>
                  <a:p>
                    <a:r>
                      <a:rPr lang="ja-JP" altLang="en-US">
                        <a:noFill/>
                      </a:rPr>
                      <a:t> </a:t>
                    </a:r>
                  </a:p>
                </p:txBody>
              </p:sp>
            </mc:Fallback>
          </mc:AlternateContent>
        </p:grpSp>
        <p:grpSp>
          <p:nvGrpSpPr>
            <p:cNvPr id="130" name="グループ化 129">
              <a:extLst>
                <a:ext uri="{FF2B5EF4-FFF2-40B4-BE49-F238E27FC236}">
                  <a16:creationId xmlns:a16="http://schemas.microsoft.com/office/drawing/2014/main" id="{2ABDA0CA-ED3A-DDF7-AD15-8A12D46AD762}"/>
                </a:ext>
              </a:extLst>
            </p:cNvPr>
            <p:cNvGrpSpPr/>
            <p:nvPr/>
          </p:nvGrpSpPr>
          <p:grpSpPr>
            <a:xfrm>
              <a:off x="6509521" y="1986457"/>
              <a:ext cx="722698" cy="365103"/>
              <a:chOff x="6509521" y="1986457"/>
              <a:chExt cx="722698" cy="365103"/>
            </a:xfrm>
          </p:grpSpPr>
          <p:sp>
            <p:nvSpPr>
              <p:cNvPr id="132" name="正方形/長方形 131">
                <a:extLst>
                  <a:ext uri="{FF2B5EF4-FFF2-40B4-BE49-F238E27FC236}">
                    <a16:creationId xmlns:a16="http://schemas.microsoft.com/office/drawing/2014/main" id="{3C9D1D7A-2954-2CC3-FEBB-1FCB0AB612EA}"/>
                  </a:ext>
                </a:extLst>
              </p:cNvPr>
              <p:cNvSpPr/>
              <p:nvPr/>
            </p:nvSpPr>
            <p:spPr>
              <a:xfrm>
                <a:off x="6509521" y="2099560"/>
                <a:ext cx="504000" cy="252000"/>
              </a:xfrm>
              <a:prstGeom prst="rect">
                <a:avLst/>
              </a:prstGeom>
              <a:solidFill>
                <a:srgbClr val="CCE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33" name="グループ化 132">
                <a:extLst>
                  <a:ext uri="{FF2B5EF4-FFF2-40B4-BE49-F238E27FC236}">
                    <a16:creationId xmlns:a16="http://schemas.microsoft.com/office/drawing/2014/main" id="{FD89BB3F-41A1-E907-2307-E281FFEFBBAE}"/>
                  </a:ext>
                </a:extLst>
              </p:cNvPr>
              <p:cNvGrpSpPr/>
              <p:nvPr/>
            </p:nvGrpSpPr>
            <p:grpSpPr>
              <a:xfrm>
                <a:off x="6510602" y="1986457"/>
                <a:ext cx="721617" cy="278982"/>
                <a:chOff x="6510602" y="1986457"/>
                <a:chExt cx="721617" cy="278982"/>
              </a:xfrm>
            </p:grpSpPr>
            <p:sp>
              <p:nvSpPr>
                <p:cNvPr id="134" name="平行四辺形 133">
                  <a:extLst>
                    <a:ext uri="{FF2B5EF4-FFF2-40B4-BE49-F238E27FC236}">
                      <a16:creationId xmlns:a16="http://schemas.microsoft.com/office/drawing/2014/main" id="{ABFB2822-CEB8-6E1C-C5AD-C0D70295278A}"/>
                    </a:ext>
                  </a:extLst>
                </p:cNvPr>
                <p:cNvSpPr/>
                <p:nvPr/>
              </p:nvSpPr>
              <p:spPr>
                <a:xfrm>
                  <a:off x="6510602" y="1986457"/>
                  <a:ext cx="619412" cy="114551"/>
                </a:xfrm>
                <a:prstGeom prst="parallelogram">
                  <a:avLst>
                    <a:gd name="adj" fmla="val 100635"/>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35" name="平行四辺形 134">
                  <a:extLst>
                    <a:ext uri="{FF2B5EF4-FFF2-40B4-BE49-F238E27FC236}">
                      <a16:creationId xmlns:a16="http://schemas.microsoft.com/office/drawing/2014/main" id="{BFBE9EEA-C164-1631-2CBC-8A386A6BD326}"/>
                    </a:ext>
                  </a:extLst>
                </p:cNvPr>
                <p:cNvSpPr/>
                <p:nvPr/>
              </p:nvSpPr>
              <p:spPr>
                <a:xfrm rot="8113960">
                  <a:off x="6895323" y="2087546"/>
                  <a:ext cx="336896" cy="177893"/>
                </a:xfrm>
                <a:prstGeom prst="parallelogram">
                  <a:avLst>
                    <a:gd name="adj" fmla="val 100081"/>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1F4F2033-1A25-FD26-C9D6-2124D481EB94}"/>
                    </a:ext>
                  </a:extLst>
                </p:cNvPr>
                <p:cNvSpPr txBox="1"/>
                <p:nvPr/>
              </p:nvSpPr>
              <p:spPr>
                <a:xfrm>
                  <a:off x="6512405" y="2099639"/>
                  <a:ext cx="490707" cy="263054"/>
                </a:xfrm>
                <a:prstGeom prst="rect">
                  <a:avLst/>
                </a:prstGeom>
                <a:solidFill>
                  <a:schemeClr val="bg1">
                    <a:lumMod val="65000"/>
                  </a:schemeClr>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365" b="1" i="1">
                            <a:latin typeface="Cambria Math" panose="02040503050406030204" pitchFamily="18" charset="0"/>
                          </a:rPr>
                          <m:t>𝒙</m:t>
                        </m:r>
                      </m:oMath>
                    </m:oMathPara>
                  </a14:m>
                  <a:endParaRPr lang="ja-JP" altLang="en-US" sz="2342" b="1" dirty="0"/>
                </a:p>
              </p:txBody>
            </p:sp>
          </mc:Choice>
          <mc:Fallback xmlns="">
            <p:sp>
              <p:nvSpPr>
                <p:cNvPr id="207" name="テキスト ボックス 206">
                  <a:extLst>
                    <a:ext uri="{FF2B5EF4-FFF2-40B4-BE49-F238E27FC236}">
                      <a16:creationId xmlns:a16="http://schemas.microsoft.com/office/drawing/2014/main" id="{4B635526-267B-1FF3-6491-0BC9ECD4E4C0}"/>
                    </a:ext>
                  </a:extLst>
                </p:cNvPr>
                <p:cNvSpPr txBox="1">
                  <a:spLocks noRot="1" noChangeAspect="1" noMove="1" noResize="1" noEditPoints="1" noAdjustHandles="1" noChangeArrowheads="1" noChangeShapeType="1" noTextEdit="1"/>
                </p:cNvSpPr>
                <p:nvPr/>
              </p:nvSpPr>
              <p:spPr>
                <a:xfrm>
                  <a:off x="6512405" y="2099639"/>
                  <a:ext cx="490707" cy="263054"/>
                </a:xfrm>
                <a:prstGeom prst="rect">
                  <a:avLst/>
                </a:prstGeom>
                <a:blipFill>
                  <a:blip r:embed="rId17"/>
                  <a:stretch>
                    <a:fillRect/>
                  </a:stretch>
                </a:blipFill>
                <a:ln>
                  <a:solidFill>
                    <a:schemeClr val="tx1"/>
                  </a:solidFill>
                </a:ln>
              </p:spPr>
              <p:txBody>
                <a:bodyPr/>
                <a:lstStyle/>
                <a:p>
                  <a:r>
                    <a:rPr lang="ja-JP" altLang="en-US">
                      <a:noFill/>
                    </a:rPr>
                    <a:t> </a:t>
                  </a:r>
                </a:p>
              </p:txBody>
            </p:sp>
          </mc:Fallback>
        </mc:AlternateContent>
      </p:grpSp>
      <p:grpSp>
        <p:nvGrpSpPr>
          <p:cNvPr id="148" name="グループ化 147">
            <a:extLst>
              <a:ext uri="{FF2B5EF4-FFF2-40B4-BE49-F238E27FC236}">
                <a16:creationId xmlns:a16="http://schemas.microsoft.com/office/drawing/2014/main" id="{F4A07806-A6D1-0D8E-9CD3-5C3CA7577671}"/>
              </a:ext>
            </a:extLst>
          </p:cNvPr>
          <p:cNvGrpSpPr/>
          <p:nvPr/>
        </p:nvGrpSpPr>
        <p:grpSpPr>
          <a:xfrm>
            <a:off x="5353228" y="3906614"/>
            <a:ext cx="1330175" cy="1114164"/>
            <a:chOff x="6375848" y="3834104"/>
            <a:chExt cx="1207558" cy="926944"/>
          </a:xfrm>
        </p:grpSpPr>
        <p:grpSp>
          <p:nvGrpSpPr>
            <p:cNvPr id="149" name="グループ化 148">
              <a:extLst>
                <a:ext uri="{FF2B5EF4-FFF2-40B4-BE49-F238E27FC236}">
                  <a16:creationId xmlns:a16="http://schemas.microsoft.com/office/drawing/2014/main" id="{4B5D484A-89B3-53EB-08D1-3E36015A5D6E}"/>
                </a:ext>
              </a:extLst>
            </p:cNvPr>
            <p:cNvGrpSpPr/>
            <p:nvPr/>
          </p:nvGrpSpPr>
          <p:grpSpPr>
            <a:xfrm>
              <a:off x="6857189" y="3834104"/>
              <a:ext cx="726217" cy="365103"/>
              <a:chOff x="6509521" y="1986457"/>
              <a:chExt cx="726217" cy="365103"/>
            </a:xfrm>
            <a:solidFill>
              <a:srgbClr val="7030A0"/>
            </a:solidFill>
          </p:grpSpPr>
          <p:sp>
            <p:nvSpPr>
              <p:cNvPr id="163" name="正方形/長方形 162">
                <a:extLst>
                  <a:ext uri="{FF2B5EF4-FFF2-40B4-BE49-F238E27FC236}">
                    <a16:creationId xmlns:a16="http://schemas.microsoft.com/office/drawing/2014/main" id="{423223C0-55C4-0749-B48C-F66D95B342D4}"/>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64" name="グループ化 163">
                <a:extLst>
                  <a:ext uri="{FF2B5EF4-FFF2-40B4-BE49-F238E27FC236}">
                    <a16:creationId xmlns:a16="http://schemas.microsoft.com/office/drawing/2014/main" id="{5EA7947F-4669-2617-F1B3-A9E71E711508}"/>
                  </a:ext>
                </a:extLst>
              </p:cNvPr>
              <p:cNvGrpSpPr/>
              <p:nvPr/>
            </p:nvGrpSpPr>
            <p:grpSpPr>
              <a:xfrm>
                <a:off x="6510602" y="1986457"/>
                <a:ext cx="725136" cy="272379"/>
                <a:chOff x="6510602" y="1986457"/>
                <a:chExt cx="725136" cy="272379"/>
              </a:xfrm>
              <a:grpFill/>
            </p:grpSpPr>
            <p:sp>
              <p:nvSpPr>
                <p:cNvPr id="165" name="平行四辺形 164">
                  <a:extLst>
                    <a:ext uri="{FF2B5EF4-FFF2-40B4-BE49-F238E27FC236}">
                      <a16:creationId xmlns:a16="http://schemas.microsoft.com/office/drawing/2014/main" id="{253D1240-36E8-F585-0302-0B9DFA6B2D54}"/>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6" name="平行四辺形 165">
                  <a:extLst>
                    <a:ext uri="{FF2B5EF4-FFF2-40B4-BE49-F238E27FC236}">
                      <a16:creationId xmlns:a16="http://schemas.microsoft.com/office/drawing/2014/main" id="{FB83A65F-3D62-976F-24BE-665431F4B47D}"/>
                    </a:ext>
                  </a:extLst>
                </p:cNvPr>
                <p:cNvSpPr/>
                <p:nvPr/>
              </p:nvSpPr>
              <p:spPr>
                <a:xfrm rot="8113960">
                  <a:off x="6898842"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2840717C-2F3E-F2CF-3150-F5519A1734D8}"/>
                    </a:ext>
                  </a:extLst>
                </p:cNvPr>
                <p:cNvSpPr txBox="1"/>
                <p:nvPr/>
              </p:nvSpPr>
              <p:spPr>
                <a:xfrm>
                  <a:off x="6986674" y="3932805"/>
                  <a:ext cx="280226" cy="2766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𝒛</m:t>
                        </m:r>
                      </m:oMath>
                    </m:oMathPara>
                  </a14:m>
                  <a:endParaRPr lang="ja-JP" altLang="en-US" sz="1755" b="1" dirty="0"/>
                </a:p>
              </p:txBody>
            </p:sp>
          </mc:Choice>
          <mc:Fallback xmlns="">
            <p:sp>
              <p:nvSpPr>
                <p:cNvPr id="226" name="テキスト ボックス 225">
                  <a:extLst>
                    <a:ext uri="{FF2B5EF4-FFF2-40B4-BE49-F238E27FC236}">
                      <a16:creationId xmlns:a16="http://schemas.microsoft.com/office/drawing/2014/main" id="{2A333228-661B-CC2B-A091-CDCFC38CE3C2}"/>
                    </a:ext>
                  </a:extLst>
                </p:cNvPr>
                <p:cNvSpPr txBox="1">
                  <a:spLocks noRot="1" noChangeAspect="1" noMove="1" noResize="1" noEditPoints="1" noAdjustHandles="1" noChangeArrowheads="1" noChangeShapeType="1" noTextEdit="1"/>
                </p:cNvSpPr>
                <p:nvPr/>
              </p:nvSpPr>
              <p:spPr>
                <a:xfrm>
                  <a:off x="6986674" y="3932805"/>
                  <a:ext cx="280226" cy="276650"/>
                </a:xfrm>
                <a:prstGeom prst="rect">
                  <a:avLst/>
                </a:prstGeom>
                <a:blipFill>
                  <a:blip r:embed="rId18"/>
                  <a:stretch>
                    <a:fillRect/>
                  </a:stretch>
                </a:blipFill>
              </p:spPr>
              <p:txBody>
                <a:bodyPr/>
                <a:lstStyle/>
                <a:p>
                  <a:r>
                    <a:rPr lang="ja-JP" altLang="en-US">
                      <a:noFill/>
                    </a:rPr>
                    <a:t> </a:t>
                  </a:r>
                </a:p>
              </p:txBody>
            </p:sp>
          </mc:Fallback>
        </mc:AlternateContent>
        <p:grpSp>
          <p:nvGrpSpPr>
            <p:cNvPr id="151" name="グループ化 150">
              <a:extLst>
                <a:ext uri="{FF2B5EF4-FFF2-40B4-BE49-F238E27FC236}">
                  <a16:creationId xmlns:a16="http://schemas.microsoft.com/office/drawing/2014/main" id="{1A26A6B6-E9DD-940E-F194-2BE190F3284E}"/>
                </a:ext>
              </a:extLst>
            </p:cNvPr>
            <p:cNvGrpSpPr/>
            <p:nvPr/>
          </p:nvGrpSpPr>
          <p:grpSpPr>
            <a:xfrm>
              <a:off x="6605663" y="4114398"/>
              <a:ext cx="731986" cy="365103"/>
              <a:chOff x="6509521" y="1986457"/>
              <a:chExt cx="731986" cy="365103"/>
            </a:xfrm>
            <a:solidFill>
              <a:srgbClr val="7030A0"/>
            </a:solidFill>
          </p:grpSpPr>
          <p:sp>
            <p:nvSpPr>
              <p:cNvPr id="159" name="正方形/長方形 158">
                <a:extLst>
                  <a:ext uri="{FF2B5EF4-FFF2-40B4-BE49-F238E27FC236}">
                    <a16:creationId xmlns:a16="http://schemas.microsoft.com/office/drawing/2014/main" id="{35E0A5E8-0FC0-38AD-BD97-2F76B1FED04D}"/>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nvGrpSpPr>
              <p:cNvPr id="160" name="グループ化 159">
                <a:extLst>
                  <a:ext uri="{FF2B5EF4-FFF2-40B4-BE49-F238E27FC236}">
                    <a16:creationId xmlns:a16="http://schemas.microsoft.com/office/drawing/2014/main" id="{2808CA57-63A5-7E4D-3B61-ADC40E5F579A}"/>
                  </a:ext>
                </a:extLst>
              </p:cNvPr>
              <p:cNvGrpSpPr/>
              <p:nvPr/>
            </p:nvGrpSpPr>
            <p:grpSpPr>
              <a:xfrm>
                <a:off x="6510602" y="1986457"/>
                <a:ext cx="730905" cy="272379"/>
                <a:chOff x="6510602" y="1986457"/>
                <a:chExt cx="730905" cy="272379"/>
              </a:xfrm>
              <a:grpFill/>
            </p:grpSpPr>
            <p:sp>
              <p:nvSpPr>
                <p:cNvPr id="161" name="平行四辺形 160">
                  <a:extLst>
                    <a:ext uri="{FF2B5EF4-FFF2-40B4-BE49-F238E27FC236}">
                      <a16:creationId xmlns:a16="http://schemas.microsoft.com/office/drawing/2014/main" id="{DC64305D-7372-3C43-1D44-478A78F180F0}"/>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62" name="平行四辺形 161">
                  <a:extLst>
                    <a:ext uri="{FF2B5EF4-FFF2-40B4-BE49-F238E27FC236}">
                      <a16:creationId xmlns:a16="http://schemas.microsoft.com/office/drawing/2014/main" id="{1D74AE2E-87D9-63F2-AA33-CA32C81E9F3B}"/>
                    </a:ext>
                  </a:extLst>
                </p:cNvPr>
                <p:cNvSpPr/>
                <p:nvPr/>
              </p:nvSpPr>
              <p:spPr>
                <a:xfrm rot="8113960">
                  <a:off x="6904611"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mc:AlternateContent xmlns:mc="http://schemas.openxmlformats.org/markup-compatibility/2006" xmlns:a14="http://schemas.microsoft.com/office/drawing/2010/main">
          <mc:Choice Requires="a14">
            <p:sp>
              <p:nvSpPr>
                <p:cNvPr id="152" name="テキスト ボックス 151">
                  <a:extLst>
                    <a:ext uri="{FF2B5EF4-FFF2-40B4-BE49-F238E27FC236}">
                      <a16:creationId xmlns:a16="http://schemas.microsoft.com/office/drawing/2014/main" id="{7C9ED6FB-A847-6ABD-DD33-0C910C80CE99}"/>
                    </a:ext>
                  </a:extLst>
                </p:cNvPr>
                <p:cNvSpPr txBox="1"/>
                <p:nvPr/>
              </p:nvSpPr>
              <p:spPr>
                <a:xfrm>
                  <a:off x="6730200" y="4208450"/>
                  <a:ext cx="280226" cy="2766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ja-JP" sz="1561" b="1" i="1">
                            <a:latin typeface="Cambria Math" panose="02040503050406030204" pitchFamily="18" charset="0"/>
                          </a:rPr>
                          <m:t>𝒛</m:t>
                        </m:r>
                      </m:oMath>
                    </m:oMathPara>
                  </a14:m>
                  <a:endParaRPr lang="ja-JP" altLang="en-US" sz="2342" b="1" dirty="0"/>
                </a:p>
              </p:txBody>
            </p:sp>
          </mc:Choice>
          <mc:Fallback xmlns="">
            <p:sp>
              <p:nvSpPr>
                <p:cNvPr id="228" name="テキスト ボックス 227">
                  <a:extLst>
                    <a:ext uri="{FF2B5EF4-FFF2-40B4-BE49-F238E27FC236}">
                      <a16:creationId xmlns:a16="http://schemas.microsoft.com/office/drawing/2014/main" id="{27110CCA-6E60-61F5-CD44-20E7A7446B59}"/>
                    </a:ext>
                  </a:extLst>
                </p:cNvPr>
                <p:cNvSpPr txBox="1">
                  <a:spLocks noRot="1" noChangeAspect="1" noMove="1" noResize="1" noEditPoints="1" noAdjustHandles="1" noChangeArrowheads="1" noChangeShapeType="1" noTextEdit="1"/>
                </p:cNvSpPr>
                <p:nvPr/>
              </p:nvSpPr>
              <p:spPr>
                <a:xfrm>
                  <a:off x="6730200" y="4208450"/>
                  <a:ext cx="280226" cy="276650"/>
                </a:xfrm>
                <a:prstGeom prst="rect">
                  <a:avLst/>
                </a:prstGeom>
                <a:blipFill>
                  <a:blip r:embed="rId19"/>
                  <a:stretch>
                    <a:fillRect/>
                  </a:stretch>
                </a:blipFill>
              </p:spPr>
              <p:txBody>
                <a:bodyPr/>
                <a:lstStyle/>
                <a:p>
                  <a:r>
                    <a:rPr lang="ja-JP" altLang="en-US">
                      <a:noFill/>
                    </a:rPr>
                    <a:t> </a:t>
                  </a:r>
                </a:p>
              </p:txBody>
            </p:sp>
          </mc:Fallback>
        </mc:AlternateContent>
        <p:grpSp>
          <p:nvGrpSpPr>
            <p:cNvPr id="153" name="グループ化 152">
              <a:extLst>
                <a:ext uri="{FF2B5EF4-FFF2-40B4-BE49-F238E27FC236}">
                  <a16:creationId xmlns:a16="http://schemas.microsoft.com/office/drawing/2014/main" id="{5D3C426E-2306-E190-0E43-8C4C84317FE1}"/>
                </a:ext>
              </a:extLst>
            </p:cNvPr>
            <p:cNvGrpSpPr/>
            <p:nvPr/>
          </p:nvGrpSpPr>
          <p:grpSpPr>
            <a:xfrm>
              <a:off x="6375848" y="4395945"/>
              <a:ext cx="726492" cy="365103"/>
              <a:chOff x="6509521" y="1986457"/>
              <a:chExt cx="726492" cy="365103"/>
            </a:xfrm>
            <a:solidFill>
              <a:srgbClr val="7030A0"/>
            </a:solidFill>
          </p:grpSpPr>
          <p:sp>
            <p:nvSpPr>
              <p:cNvPr id="155" name="正方形/長方形 154">
                <a:extLst>
                  <a:ext uri="{FF2B5EF4-FFF2-40B4-BE49-F238E27FC236}">
                    <a16:creationId xmlns:a16="http://schemas.microsoft.com/office/drawing/2014/main" id="{B1E12592-2C31-8CA2-13C5-FD8FAAF41F7D}"/>
                  </a:ext>
                </a:extLst>
              </p:cNvPr>
              <p:cNvSpPr/>
              <p:nvPr/>
            </p:nvSpPr>
            <p:spPr>
              <a:xfrm>
                <a:off x="6509521" y="2099560"/>
                <a:ext cx="504000" cy="252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156" name="グループ化 155">
                <a:extLst>
                  <a:ext uri="{FF2B5EF4-FFF2-40B4-BE49-F238E27FC236}">
                    <a16:creationId xmlns:a16="http://schemas.microsoft.com/office/drawing/2014/main" id="{F6D7819C-9855-E15C-9E9E-C478B3C79616}"/>
                  </a:ext>
                </a:extLst>
              </p:cNvPr>
              <p:cNvGrpSpPr/>
              <p:nvPr/>
            </p:nvGrpSpPr>
            <p:grpSpPr>
              <a:xfrm>
                <a:off x="6510602" y="1986457"/>
                <a:ext cx="725411" cy="272379"/>
                <a:chOff x="6510602" y="1986457"/>
                <a:chExt cx="725411" cy="272379"/>
              </a:xfrm>
              <a:grpFill/>
            </p:grpSpPr>
            <p:sp>
              <p:nvSpPr>
                <p:cNvPr id="157" name="平行四辺形 156">
                  <a:extLst>
                    <a:ext uri="{FF2B5EF4-FFF2-40B4-BE49-F238E27FC236}">
                      <a16:creationId xmlns:a16="http://schemas.microsoft.com/office/drawing/2014/main" id="{14C4232D-08B2-2B84-29E8-5A0566FEC3BF}"/>
                    </a:ext>
                  </a:extLst>
                </p:cNvPr>
                <p:cNvSpPr/>
                <p:nvPr/>
              </p:nvSpPr>
              <p:spPr>
                <a:xfrm>
                  <a:off x="6510602" y="1986457"/>
                  <a:ext cx="619412" cy="114551"/>
                </a:xfrm>
                <a:prstGeom prst="parallelogram">
                  <a:avLst>
                    <a:gd name="adj" fmla="val 100635"/>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58" name="平行四辺形 157">
                  <a:extLst>
                    <a:ext uri="{FF2B5EF4-FFF2-40B4-BE49-F238E27FC236}">
                      <a16:creationId xmlns:a16="http://schemas.microsoft.com/office/drawing/2014/main" id="{94CEEF34-3A95-BDD3-4587-B56E36B8EF33}"/>
                    </a:ext>
                  </a:extLst>
                </p:cNvPr>
                <p:cNvSpPr/>
                <p:nvPr/>
              </p:nvSpPr>
              <p:spPr>
                <a:xfrm rot="8113960">
                  <a:off x="6899117" y="2080944"/>
                  <a:ext cx="336896" cy="177892"/>
                </a:xfrm>
                <a:prstGeom prst="parallelogram">
                  <a:avLst>
                    <a:gd name="adj" fmla="val 100081"/>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grpSp>
        <p:sp>
          <p:nvSpPr>
            <p:cNvPr id="154" name="テキスト ボックス 153">
              <a:extLst>
                <a:ext uri="{FF2B5EF4-FFF2-40B4-BE49-F238E27FC236}">
                  <a16:creationId xmlns:a16="http://schemas.microsoft.com/office/drawing/2014/main" id="{294A6578-04C8-231C-E1CD-1B3FFF4EFC63}"/>
                </a:ext>
              </a:extLst>
            </p:cNvPr>
            <p:cNvSpPr txBox="1"/>
            <p:nvPr/>
          </p:nvSpPr>
          <p:spPr>
            <a:xfrm>
              <a:off x="6500385" y="4471669"/>
              <a:ext cx="273203" cy="276650"/>
            </a:xfrm>
            <a:prstGeom prst="rect">
              <a:avLst/>
            </a:prstGeom>
            <a:noFill/>
          </p:spPr>
          <p:txBody>
            <a:bodyPr wrap="square">
              <a:spAutoFit/>
            </a:bodyPr>
            <a:lstStyle/>
            <a:p>
              <a:r>
                <a:rPr lang="en-US" altLang="ja-JP" sz="1561" b="1" dirty="0">
                  <a:latin typeface="Times New Roman" panose="02020603050405020304" pitchFamily="18" charset="0"/>
                  <a:cs typeface="Times New Roman" panose="02020603050405020304" pitchFamily="18" charset="0"/>
                </a:rPr>
                <a:t>z</a:t>
              </a:r>
              <a:endParaRPr lang="ja-JP" altLang="en-US" sz="1561" b="1" dirty="0">
                <a:latin typeface="Times New Roman" panose="02020603050405020304" pitchFamily="18" charset="0"/>
                <a:cs typeface="Times New Roman" panose="02020603050405020304" pitchFamily="18" charset="0"/>
              </a:endParaRPr>
            </a:p>
          </p:txBody>
        </p:sp>
      </p:grpSp>
      <p:sp>
        <p:nvSpPr>
          <p:cNvPr id="167" name="矢印: 右 166">
            <a:extLst>
              <a:ext uri="{FF2B5EF4-FFF2-40B4-BE49-F238E27FC236}">
                <a16:creationId xmlns:a16="http://schemas.microsoft.com/office/drawing/2014/main" id="{2BF7801A-2C04-55E6-E51D-A4AB6EB46C79}"/>
              </a:ext>
            </a:extLst>
          </p:cNvPr>
          <p:cNvSpPr/>
          <p:nvPr/>
        </p:nvSpPr>
        <p:spPr>
          <a:xfrm>
            <a:off x="5233419" y="2262677"/>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8" name="矢印: 右 167">
            <a:extLst>
              <a:ext uri="{FF2B5EF4-FFF2-40B4-BE49-F238E27FC236}">
                <a16:creationId xmlns:a16="http://schemas.microsoft.com/office/drawing/2014/main" id="{61B23A2D-49D1-4BF5-FBEA-126D79106F1F}"/>
              </a:ext>
            </a:extLst>
          </p:cNvPr>
          <p:cNvSpPr/>
          <p:nvPr/>
        </p:nvSpPr>
        <p:spPr>
          <a:xfrm>
            <a:off x="7297778" y="2269345"/>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69" name="矢印: 右 168">
            <a:extLst>
              <a:ext uri="{FF2B5EF4-FFF2-40B4-BE49-F238E27FC236}">
                <a16:creationId xmlns:a16="http://schemas.microsoft.com/office/drawing/2014/main" id="{8971C886-E24F-582A-F93F-766E4E7E312F}"/>
              </a:ext>
            </a:extLst>
          </p:cNvPr>
          <p:cNvSpPr/>
          <p:nvPr/>
        </p:nvSpPr>
        <p:spPr>
          <a:xfrm rot="10800000">
            <a:off x="4293573" y="4411903"/>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sp>
        <p:nvSpPr>
          <p:cNvPr id="170" name="矢印: 右 169">
            <a:extLst>
              <a:ext uri="{FF2B5EF4-FFF2-40B4-BE49-F238E27FC236}">
                <a16:creationId xmlns:a16="http://schemas.microsoft.com/office/drawing/2014/main" id="{9EDC9F98-1369-1D0E-DECF-A6E66A761378}"/>
              </a:ext>
            </a:extLst>
          </p:cNvPr>
          <p:cNvSpPr/>
          <p:nvPr/>
        </p:nvSpPr>
        <p:spPr>
          <a:xfrm rot="10800000">
            <a:off x="7009875" y="4414652"/>
            <a:ext cx="587375" cy="328634"/>
          </a:xfrm>
          <a:prstGeom prst="rightArrow">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1" name="テキスト ボックス 170">
            <a:extLst>
              <a:ext uri="{FF2B5EF4-FFF2-40B4-BE49-F238E27FC236}">
                <a16:creationId xmlns:a16="http://schemas.microsoft.com/office/drawing/2014/main" id="{28F5B40D-0154-F286-7517-D261130DD022}"/>
              </a:ext>
            </a:extLst>
          </p:cNvPr>
          <p:cNvSpPr txBox="1"/>
          <p:nvPr/>
        </p:nvSpPr>
        <p:spPr>
          <a:xfrm>
            <a:off x="3463894" y="2995498"/>
            <a:ext cx="1462368" cy="338554"/>
          </a:xfrm>
          <a:prstGeom prst="rect">
            <a:avLst/>
          </a:prstGeom>
          <a:noFill/>
        </p:spPr>
        <p:txBody>
          <a:bodyPr wrap="square" rtlCol="0">
            <a:spAutoFit/>
          </a:bodyPr>
          <a:lstStyle/>
          <a:p>
            <a:pPr algn="ctr"/>
            <a:r>
              <a:rPr lang="ja-JP" altLang="en-US" sz="1600" dirty="0"/>
              <a:t>特徴ベクトル</a:t>
            </a:r>
          </a:p>
        </p:txBody>
      </p:sp>
      <mc:AlternateContent xmlns:mc="http://schemas.openxmlformats.org/markup-compatibility/2006" xmlns:a14="http://schemas.microsoft.com/office/drawing/2010/main">
        <mc:Choice Requires="a14">
          <p:sp>
            <p:nvSpPr>
              <p:cNvPr id="172" name="テキスト ボックス 171">
                <a:extLst>
                  <a:ext uri="{FF2B5EF4-FFF2-40B4-BE49-F238E27FC236}">
                    <a16:creationId xmlns:a16="http://schemas.microsoft.com/office/drawing/2014/main" id="{61AB1479-2CF3-0365-BAA7-DD841606345A}"/>
                  </a:ext>
                </a:extLst>
              </p:cNvPr>
              <p:cNvSpPr txBox="1"/>
              <p:nvPr/>
            </p:nvSpPr>
            <p:spPr>
              <a:xfrm>
                <a:off x="5461207" y="2989214"/>
                <a:ext cx="2050715" cy="344838"/>
              </a:xfrm>
              <a:prstGeom prst="rect">
                <a:avLst/>
              </a:prstGeom>
              <a:noFill/>
            </p:spPr>
            <p:txBody>
              <a:bodyPr wrap="square" rtlCol="0">
                <a:spAutoFit/>
              </a:bodyPr>
              <a:lstStyle/>
              <a:p>
                <a:pPr algn="ctr"/>
                <a:r>
                  <a:rPr lang="en-US" altLang="ja-JP" sz="1641" dirty="0"/>
                  <a:t> </a:t>
                </a:r>
                <a14:m>
                  <m:oMath xmlns:m="http://schemas.openxmlformats.org/officeDocument/2006/math">
                    <m:r>
                      <a:rPr lang="en-US" altLang="ja-JP" sz="1641" i="1" smtClean="0">
                        <a:latin typeface="Cambria Math" panose="02040503050406030204" pitchFamily="18" charset="0"/>
                      </a:rPr>
                      <m:t>𝑀</m:t>
                    </m:r>
                  </m:oMath>
                </a14:m>
                <a:r>
                  <a:rPr lang="ja-JP" altLang="en-US" sz="1641" dirty="0"/>
                  <a:t>個のサブベクトル</a:t>
                </a:r>
              </a:p>
            </p:txBody>
          </p:sp>
        </mc:Choice>
        <mc:Fallback xmlns="">
          <p:sp>
            <p:nvSpPr>
              <p:cNvPr id="172" name="テキスト ボックス 171">
                <a:extLst>
                  <a:ext uri="{FF2B5EF4-FFF2-40B4-BE49-F238E27FC236}">
                    <a16:creationId xmlns:a16="http://schemas.microsoft.com/office/drawing/2014/main" id="{61AB1479-2CF3-0365-BAA7-DD841606345A}"/>
                  </a:ext>
                </a:extLst>
              </p:cNvPr>
              <p:cNvSpPr txBox="1">
                <a:spLocks noRot="1" noChangeAspect="1" noMove="1" noResize="1" noEditPoints="1" noAdjustHandles="1" noChangeArrowheads="1" noChangeShapeType="1" noTextEdit="1"/>
              </p:cNvSpPr>
              <p:nvPr/>
            </p:nvSpPr>
            <p:spPr>
              <a:xfrm>
                <a:off x="5461207" y="2989214"/>
                <a:ext cx="2050715" cy="344838"/>
              </a:xfrm>
              <a:prstGeom prst="rect">
                <a:avLst/>
              </a:prstGeom>
              <a:blipFill>
                <a:blip r:embed="rId20"/>
                <a:stretch>
                  <a:fillRect t="-7018" b="-21053"/>
                </a:stretch>
              </a:blipFill>
            </p:spPr>
            <p:txBody>
              <a:bodyPr/>
              <a:lstStyle/>
              <a:p>
                <a:r>
                  <a:rPr lang="ja-JP" altLang="en-US">
                    <a:noFill/>
                  </a:rPr>
                  <a:t> </a:t>
                </a:r>
              </a:p>
            </p:txBody>
          </p:sp>
        </mc:Fallback>
      </mc:AlternateContent>
      <p:sp>
        <p:nvSpPr>
          <p:cNvPr id="173" name="テキスト ボックス 172">
            <a:extLst>
              <a:ext uri="{FF2B5EF4-FFF2-40B4-BE49-F238E27FC236}">
                <a16:creationId xmlns:a16="http://schemas.microsoft.com/office/drawing/2014/main" id="{B2064AAD-9C90-630E-9852-B4470BD76D2A}"/>
              </a:ext>
            </a:extLst>
          </p:cNvPr>
          <p:cNvSpPr txBox="1"/>
          <p:nvPr/>
        </p:nvSpPr>
        <p:spPr>
          <a:xfrm>
            <a:off x="4905894" y="5207847"/>
            <a:ext cx="2148342" cy="386492"/>
          </a:xfrm>
          <a:prstGeom prst="rect">
            <a:avLst/>
          </a:prstGeom>
          <a:noFill/>
        </p:spPr>
        <p:txBody>
          <a:bodyPr wrap="square" rtlCol="0">
            <a:spAutoFit/>
          </a:bodyPr>
          <a:lstStyle/>
          <a:p>
            <a:pPr algn="ctr"/>
            <a:r>
              <a:rPr lang="ja-JP" altLang="en-US" sz="1847" dirty="0"/>
              <a:t>量子化ベクトル</a:t>
            </a:r>
          </a:p>
        </p:txBody>
      </p:sp>
      <p:cxnSp>
        <p:nvCxnSpPr>
          <p:cNvPr id="174" name="直線矢印コネクタ 173">
            <a:extLst>
              <a:ext uri="{FF2B5EF4-FFF2-40B4-BE49-F238E27FC236}">
                <a16:creationId xmlns:a16="http://schemas.microsoft.com/office/drawing/2014/main" id="{39BA7597-1C7C-EAF2-7890-75838C48D9A2}"/>
              </a:ext>
            </a:extLst>
          </p:cNvPr>
          <p:cNvCxnSpPr>
            <a:cxnSpLocks/>
          </p:cNvCxnSpPr>
          <p:nvPr/>
        </p:nvCxnSpPr>
        <p:spPr>
          <a:xfrm flipH="1">
            <a:off x="2823801" y="2955194"/>
            <a:ext cx="610438" cy="748493"/>
          </a:xfrm>
          <a:prstGeom prst="straightConnector1">
            <a:avLst/>
          </a:prstGeom>
          <a:ln w="9525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5" name="テキスト ボックス 174">
            <a:extLst>
              <a:ext uri="{FF2B5EF4-FFF2-40B4-BE49-F238E27FC236}">
                <a16:creationId xmlns:a16="http://schemas.microsoft.com/office/drawing/2014/main" id="{4797CF42-DDCB-5049-7E47-B6F001FF1F63}"/>
              </a:ext>
            </a:extLst>
          </p:cNvPr>
          <p:cNvSpPr txBox="1"/>
          <p:nvPr/>
        </p:nvSpPr>
        <p:spPr>
          <a:xfrm>
            <a:off x="499893" y="3414259"/>
            <a:ext cx="1393195" cy="344838"/>
          </a:xfrm>
          <a:prstGeom prst="rect">
            <a:avLst/>
          </a:prstGeom>
          <a:noFill/>
        </p:spPr>
        <p:txBody>
          <a:bodyPr wrap="square" rtlCol="0">
            <a:spAutoFit/>
          </a:bodyPr>
          <a:lstStyle/>
          <a:p>
            <a:pPr algn="ctr"/>
            <a:r>
              <a:rPr lang="ja-JP" altLang="en-US" sz="1641" dirty="0"/>
              <a:t>水増し画像</a:t>
            </a:r>
            <a:endParaRPr lang="en-US" altLang="ja-JP" sz="1641" dirty="0"/>
          </a:p>
        </p:txBody>
      </p:sp>
      <p:sp>
        <p:nvSpPr>
          <p:cNvPr id="176" name="フローチャート: 結合子 175">
            <a:extLst>
              <a:ext uri="{FF2B5EF4-FFF2-40B4-BE49-F238E27FC236}">
                <a16:creationId xmlns:a16="http://schemas.microsoft.com/office/drawing/2014/main" id="{C2AF5C6D-2C0E-4CC3-E611-1E8A96F93642}"/>
              </a:ext>
            </a:extLst>
          </p:cNvPr>
          <p:cNvSpPr/>
          <p:nvPr/>
        </p:nvSpPr>
        <p:spPr>
          <a:xfrm>
            <a:off x="8986308" y="2730336"/>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7" name="フローチャート: 結合子 176">
            <a:extLst>
              <a:ext uri="{FF2B5EF4-FFF2-40B4-BE49-F238E27FC236}">
                <a16:creationId xmlns:a16="http://schemas.microsoft.com/office/drawing/2014/main" id="{F5C25B9D-3987-7DF8-97E6-F59FC5242A0A}"/>
              </a:ext>
            </a:extLst>
          </p:cNvPr>
          <p:cNvSpPr/>
          <p:nvPr/>
        </p:nvSpPr>
        <p:spPr>
          <a:xfrm>
            <a:off x="9945619" y="3599452"/>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8" name="フローチャート: 結合子 177">
            <a:extLst>
              <a:ext uri="{FF2B5EF4-FFF2-40B4-BE49-F238E27FC236}">
                <a16:creationId xmlns:a16="http://schemas.microsoft.com/office/drawing/2014/main" id="{D25E6CB5-6980-D14B-B1AC-BA27A7E37573}"/>
              </a:ext>
            </a:extLst>
          </p:cNvPr>
          <p:cNvSpPr/>
          <p:nvPr/>
        </p:nvSpPr>
        <p:spPr>
          <a:xfrm>
            <a:off x="8584468" y="3576800"/>
            <a:ext cx="50843" cy="47766"/>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79" name="フローチャート: 結合子 178">
            <a:extLst>
              <a:ext uri="{FF2B5EF4-FFF2-40B4-BE49-F238E27FC236}">
                <a16:creationId xmlns:a16="http://schemas.microsoft.com/office/drawing/2014/main" id="{74C3264A-289B-40C1-1FDA-D56A1F611103}"/>
              </a:ext>
            </a:extLst>
          </p:cNvPr>
          <p:cNvSpPr/>
          <p:nvPr/>
        </p:nvSpPr>
        <p:spPr>
          <a:xfrm>
            <a:off x="9291112" y="3138592"/>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0" name="フローチャート: 結合子 179">
            <a:extLst>
              <a:ext uri="{FF2B5EF4-FFF2-40B4-BE49-F238E27FC236}">
                <a16:creationId xmlns:a16="http://schemas.microsoft.com/office/drawing/2014/main" id="{2DFC2BB3-6533-045D-7635-0E993B1E1B3C}"/>
              </a:ext>
            </a:extLst>
          </p:cNvPr>
          <p:cNvSpPr/>
          <p:nvPr/>
        </p:nvSpPr>
        <p:spPr>
          <a:xfrm>
            <a:off x="9878734" y="3553427"/>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1" name="フローチャート: 結合子 180">
            <a:extLst>
              <a:ext uri="{FF2B5EF4-FFF2-40B4-BE49-F238E27FC236}">
                <a16:creationId xmlns:a16="http://schemas.microsoft.com/office/drawing/2014/main" id="{82FE0871-68A8-7B84-97F5-5A355C3EFF70}"/>
              </a:ext>
            </a:extLst>
          </p:cNvPr>
          <p:cNvSpPr/>
          <p:nvPr/>
        </p:nvSpPr>
        <p:spPr>
          <a:xfrm>
            <a:off x="9192578" y="4629950"/>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sp>
        <p:nvSpPr>
          <p:cNvPr id="182" name="フローチャート: 結合子 181">
            <a:extLst>
              <a:ext uri="{FF2B5EF4-FFF2-40B4-BE49-F238E27FC236}">
                <a16:creationId xmlns:a16="http://schemas.microsoft.com/office/drawing/2014/main" id="{A9DA84DD-4A06-8DC9-73BD-BE3616C0CD25}"/>
              </a:ext>
            </a:extLst>
          </p:cNvPr>
          <p:cNvSpPr/>
          <p:nvPr/>
        </p:nvSpPr>
        <p:spPr>
          <a:xfrm>
            <a:off x="8872569" y="3506183"/>
            <a:ext cx="58220" cy="70433"/>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mc:AlternateContent xmlns:mc="http://schemas.openxmlformats.org/markup-compatibility/2006" xmlns:a14="http://schemas.microsoft.com/office/drawing/2010/main">
        <mc:Choice Requires="a14">
          <p:sp>
            <p:nvSpPr>
              <p:cNvPr id="183" name="テキスト ボックス 182">
                <a:extLst>
                  <a:ext uri="{FF2B5EF4-FFF2-40B4-BE49-F238E27FC236}">
                    <a16:creationId xmlns:a16="http://schemas.microsoft.com/office/drawing/2014/main" id="{B5036D02-9D52-8251-3B65-BDB3822B9EAF}"/>
                  </a:ext>
                </a:extLst>
              </p:cNvPr>
              <p:cNvSpPr txBox="1"/>
              <p:nvPr/>
            </p:nvSpPr>
            <p:spPr>
              <a:xfrm>
                <a:off x="4632527" y="1386376"/>
                <a:ext cx="2016711" cy="597343"/>
              </a:xfrm>
              <a:prstGeom prst="rect">
                <a:avLst/>
              </a:prstGeom>
              <a:noFill/>
            </p:spPr>
            <p:txBody>
              <a:bodyPr wrap="square" rtlCol="0">
                <a:spAutoFit/>
              </a:bodyPr>
              <a:lstStyle/>
              <a:p>
                <a:pPr algn="ctr"/>
                <a14:m>
                  <m:oMath xmlns:m="http://schemas.openxmlformats.org/officeDocument/2006/math">
                    <m:r>
                      <a:rPr lang="en-US" altLang="ja-JP" sz="1641" i="1" dirty="0">
                        <a:latin typeface="Cambria Math" panose="02040503050406030204" pitchFamily="18" charset="0"/>
                      </a:rPr>
                      <m:t>𝑋</m:t>
                    </m:r>
                  </m:oMath>
                </a14:m>
                <a:r>
                  <a:rPr lang="ja-JP" altLang="en-US" sz="1641" dirty="0"/>
                  <a:t>を</a:t>
                </a:r>
                <a14:m>
                  <m:oMath xmlns:m="http://schemas.openxmlformats.org/officeDocument/2006/math">
                    <m:r>
                      <a:rPr lang="en-US" altLang="ja-JP" sz="1641" i="1">
                        <a:latin typeface="Cambria Math" panose="02040503050406030204" pitchFamily="18" charset="0"/>
                      </a:rPr>
                      <m:t>𝑀</m:t>
                    </m:r>
                    <m:r>
                      <a:rPr lang="ja-JP" altLang="en-US" sz="1641" i="1">
                        <a:latin typeface="Cambria Math" panose="02040503050406030204" pitchFamily="18" charset="0"/>
                      </a:rPr>
                      <m:t>個</m:t>
                    </m:r>
                  </m:oMath>
                </a14:m>
                <a:r>
                  <a:rPr lang="ja-JP" altLang="en-US" sz="1641" dirty="0"/>
                  <a:t>の</a:t>
                </a:r>
                <a:br>
                  <a:rPr lang="en-US" altLang="ja-JP" sz="1641" dirty="0"/>
                </a:br>
                <a:r>
                  <a:rPr lang="ja-JP" altLang="en-US" sz="1641" dirty="0"/>
                  <a:t>サブベクトルに分割</a:t>
                </a:r>
              </a:p>
            </p:txBody>
          </p:sp>
        </mc:Choice>
        <mc:Fallback xmlns="">
          <p:sp>
            <p:nvSpPr>
              <p:cNvPr id="183" name="テキスト ボックス 182">
                <a:extLst>
                  <a:ext uri="{FF2B5EF4-FFF2-40B4-BE49-F238E27FC236}">
                    <a16:creationId xmlns:a16="http://schemas.microsoft.com/office/drawing/2014/main" id="{B5036D02-9D52-8251-3B65-BDB3822B9EAF}"/>
                  </a:ext>
                </a:extLst>
              </p:cNvPr>
              <p:cNvSpPr txBox="1">
                <a:spLocks noRot="1" noChangeAspect="1" noMove="1" noResize="1" noEditPoints="1" noAdjustHandles="1" noChangeArrowheads="1" noChangeShapeType="1" noTextEdit="1"/>
              </p:cNvSpPr>
              <p:nvPr/>
            </p:nvSpPr>
            <p:spPr>
              <a:xfrm>
                <a:off x="4632527" y="1386376"/>
                <a:ext cx="2016711" cy="597343"/>
              </a:xfrm>
              <a:prstGeom prst="rect">
                <a:avLst/>
              </a:prstGeom>
              <a:blipFill>
                <a:blip r:embed="rId21"/>
                <a:stretch>
                  <a:fillRect t="-4082" b="-12245"/>
                </a:stretch>
              </a:blipFill>
            </p:spPr>
            <p:txBody>
              <a:bodyPr/>
              <a:lstStyle/>
              <a:p>
                <a:r>
                  <a:rPr lang="ja-JP" altLang="en-US">
                    <a:noFill/>
                  </a:rPr>
                  <a:t> </a:t>
                </a:r>
              </a:p>
            </p:txBody>
          </p:sp>
        </mc:Fallback>
      </mc:AlternateContent>
      <p:sp>
        <p:nvSpPr>
          <p:cNvPr id="184" name="テキスト ボックス 183">
            <a:extLst>
              <a:ext uri="{FF2B5EF4-FFF2-40B4-BE49-F238E27FC236}">
                <a16:creationId xmlns:a16="http://schemas.microsoft.com/office/drawing/2014/main" id="{24036F8D-F12F-9E98-8CF3-DAA8F89C9901}"/>
              </a:ext>
            </a:extLst>
          </p:cNvPr>
          <p:cNvSpPr txBox="1"/>
          <p:nvPr/>
        </p:nvSpPr>
        <p:spPr>
          <a:xfrm rot="10800000" flipH="1" flipV="1">
            <a:off x="9774965" y="2981094"/>
            <a:ext cx="540866" cy="386492"/>
          </a:xfrm>
          <a:prstGeom prst="rect">
            <a:avLst/>
          </a:prstGeom>
          <a:noFill/>
        </p:spPr>
        <p:txBody>
          <a:bodyPr wrap="square" rtlCol="0">
            <a:spAutoFit/>
          </a:bodyPr>
          <a:lstStyle/>
          <a:p>
            <a:r>
              <a:rPr lang="ja-JP" altLang="en-US" sz="1847" dirty="0"/>
              <a:t>・・・</a:t>
            </a:r>
          </a:p>
        </p:txBody>
      </p:sp>
      <mc:AlternateContent xmlns:mc="http://schemas.openxmlformats.org/markup-compatibility/2006" xmlns:a14="http://schemas.microsoft.com/office/drawing/2010/main">
        <mc:Choice Requires="a14">
          <p:sp>
            <p:nvSpPr>
              <p:cNvPr id="185" name="テキスト ボックス 184">
                <a:extLst>
                  <a:ext uri="{FF2B5EF4-FFF2-40B4-BE49-F238E27FC236}">
                    <a16:creationId xmlns:a16="http://schemas.microsoft.com/office/drawing/2014/main" id="{0FE7FAB9-E406-C9FA-7CEF-5EE81D9B1040}"/>
                  </a:ext>
                </a:extLst>
              </p:cNvPr>
              <p:cNvSpPr txBox="1"/>
              <p:nvPr/>
            </p:nvSpPr>
            <p:spPr>
              <a:xfrm>
                <a:off x="8993125" y="4634650"/>
                <a:ext cx="2077016" cy="376578"/>
              </a:xfrm>
              <a:prstGeom prst="rect">
                <a:avLst/>
              </a:prstGeom>
              <a:noFill/>
            </p:spPr>
            <p:txBody>
              <a:bodyPr wrap="square" rtlCol="0">
                <a:spAutoFit/>
              </a:bodyPr>
              <a:lstStyle/>
              <a:p>
                <a:pPr algn="ctr"/>
                <a:r>
                  <a:rPr lang="en-US" altLang="ja-JP" sz="1847" dirty="0"/>
                  <a:t> </a:t>
                </a:r>
                <a14:m>
                  <m:oMath xmlns:m="http://schemas.openxmlformats.org/officeDocument/2006/math">
                    <m:r>
                      <a:rPr lang="en-US" altLang="ja-JP" sz="1847" b="0" i="1" smtClean="0">
                        <a:latin typeface="Cambria Math" panose="02040503050406030204" pitchFamily="18" charset="0"/>
                      </a:rPr>
                      <m:t>𝑀</m:t>
                    </m:r>
                    <m:r>
                      <a:rPr lang="ja-JP" altLang="en-US" sz="1847" i="1">
                        <a:latin typeface="Cambria Math" panose="02040503050406030204" pitchFamily="18" charset="0"/>
                      </a:rPr>
                      <m:t>個</m:t>
                    </m:r>
                  </m:oMath>
                </a14:m>
                <a:r>
                  <a:rPr lang="ja-JP" altLang="en-US" sz="1847" dirty="0"/>
                  <a:t>のコードブック</a:t>
                </a:r>
              </a:p>
            </p:txBody>
          </p:sp>
        </mc:Choice>
        <mc:Fallback xmlns="">
          <p:sp>
            <p:nvSpPr>
              <p:cNvPr id="185" name="テキスト ボックス 184">
                <a:extLst>
                  <a:ext uri="{FF2B5EF4-FFF2-40B4-BE49-F238E27FC236}">
                    <a16:creationId xmlns:a16="http://schemas.microsoft.com/office/drawing/2014/main" id="{0FE7FAB9-E406-C9FA-7CEF-5EE81D9B1040}"/>
                  </a:ext>
                </a:extLst>
              </p:cNvPr>
              <p:cNvSpPr txBox="1">
                <a:spLocks noRot="1" noChangeAspect="1" noMove="1" noResize="1" noEditPoints="1" noAdjustHandles="1" noChangeArrowheads="1" noChangeShapeType="1" noTextEdit="1"/>
              </p:cNvSpPr>
              <p:nvPr/>
            </p:nvSpPr>
            <p:spPr>
              <a:xfrm>
                <a:off x="8993125" y="4634650"/>
                <a:ext cx="2077016" cy="376578"/>
              </a:xfrm>
              <a:prstGeom prst="rect">
                <a:avLst/>
              </a:prstGeom>
              <a:blipFill>
                <a:blip r:embed="rId22"/>
                <a:stretch>
                  <a:fillRect t="-9677" r="-2053" b="-20968"/>
                </a:stretch>
              </a:blipFill>
            </p:spPr>
            <p:txBody>
              <a:bodyPr/>
              <a:lstStyle/>
              <a:p>
                <a:r>
                  <a:rPr lang="ja-JP" altLang="en-US">
                    <a:noFill/>
                  </a:rPr>
                  <a:t> </a:t>
                </a:r>
              </a:p>
            </p:txBody>
          </p:sp>
        </mc:Fallback>
      </mc:AlternateContent>
      <p:cxnSp>
        <p:nvCxnSpPr>
          <p:cNvPr id="186" name="直線矢印コネクタ 185">
            <a:extLst>
              <a:ext uri="{FF2B5EF4-FFF2-40B4-BE49-F238E27FC236}">
                <a16:creationId xmlns:a16="http://schemas.microsoft.com/office/drawing/2014/main" id="{CF414A33-F102-9769-5D1E-1C4C010773B7}"/>
              </a:ext>
            </a:extLst>
          </p:cNvPr>
          <p:cNvCxnSpPr>
            <a:cxnSpLocks/>
          </p:cNvCxnSpPr>
          <p:nvPr/>
        </p:nvCxnSpPr>
        <p:spPr>
          <a:xfrm flipH="1" flipV="1">
            <a:off x="10873254" y="3291621"/>
            <a:ext cx="231811" cy="35465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7" name="テキスト ボックス 186">
            <a:extLst>
              <a:ext uri="{FF2B5EF4-FFF2-40B4-BE49-F238E27FC236}">
                <a16:creationId xmlns:a16="http://schemas.microsoft.com/office/drawing/2014/main" id="{D776A0F6-5029-38E5-21CB-B109A73E67DC}"/>
              </a:ext>
            </a:extLst>
          </p:cNvPr>
          <p:cNvSpPr txBox="1"/>
          <p:nvPr/>
        </p:nvSpPr>
        <p:spPr>
          <a:xfrm>
            <a:off x="8072691" y="1655880"/>
            <a:ext cx="3886408" cy="597343"/>
          </a:xfrm>
          <a:prstGeom prst="rect">
            <a:avLst/>
          </a:prstGeom>
          <a:noFill/>
        </p:spPr>
        <p:txBody>
          <a:bodyPr wrap="square" rtlCol="0">
            <a:spAutoFit/>
          </a:bodyPr>
          <a:lstStyle/>
          <a:p>
            <a:pPr algn="ctr"/>
            <a:r>
              <a:rPr lang="ja-JP" altLang="en-US" sz="1641" b="1" dirty="0">
                <a:latin typeface="Times New Roman" panose="02020603050405020304" pitchFamily="18" charset="0"/>
                <a:cs typeface="Times New Roman" panose="02020603050405020304" pitchFamily="18" charset="0"/>
              </a:rPr>
              <a:t>プロダクト量子化をコードワード</a:t>
            </a:r>
            <a:br>
              <a:rPr lang="en-US" altLang="ja-JP" sz="1641" b="1" dirty="0">
                <a:latin typeface="Times New Roman" panose="02020603050405020304" pitchFamily="18" charset="0"/>
                <a:cs typeface="Times New Roman" panose="02020603050405020304" pitchFamily="18" charset="0"/>
              </a:rPr>
            </a:br>
            <a:r>
              <a:rPr lang="ja-JP" altLang="en-US" sz="1641" b="1" dirty="0">
                <a:latin typeface="Times New Roman" panose="02020603050405020304" pitchFamily="18" charset="0"/>
                <a:cs typeface="Times New Roman" panose="02020603050405020304" pitchFamily="18" charset="0"/>
              </a:rPr>
              <a:t>により行う</a:t>
            </a:r>
            <a:r>
              <a:rPr lang="en-US" altLang="ja-JP" sz="1641" b="1" dirty="0">
                <a:latin typeface="Times New Roman" panose="02020603050405020304" pitchFamily="18" charset="0"/>
                <a:cs typeface="Times New Roman" panose="02020603050405020304" pitchFamily="18" charset="0"/>
              </a:rPr>
              <a:t> </a:t>
            </a:r>
          </a:p>
        </p:txBody>
      </p:sp>
      <p:sp>
        <p:nvSpPr>
          <p:cNvPr id="188" name="楕円 187">
            <a:extLst>
              <a:ext uri="{FF2B5EF4-FFF2-40B4-BE49-F238E27FC236}">
                <a16:creationId xmlns:a16="http://schemas.microsoft.com/office/drawing/2014/main" id="{E4E32797-D57C-A251-E531-F8B5CD16F0D8}"/>
              </a:ext>
            </a:extLst>
          </p:cNvPr>
          <p:cNvSpPr/>
          <p:nvPr/>
        </p:nvSpPr>
        <p:spPr>
          <a:xfrm>
            <a:off x="8416854" y="2765739"/>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89" name="楕円 188">
            <a:extLst>
              <a:ext uri="{FF2B5EF4-FFF2-40B4-BE49-F238E27FC236}">
                <a16:creationId xmlns:a16="http://schemas.microsoft.com/office/drawing/2014/main" id="{39CA284D-42A3-C21D-164B-EDDE720B80CE}"/>
              </a:ext>
            </a:extLst>
          </p:cNvPr>
          <p:cNvSpPr/>
          <p:nvPr/>
        </p:nvSpPr>
        <p:spPr>
          <a:xfrm>
            <a:off x="8424753" y="3520505"/>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0" name="楕円 189">
            <a:extLst>
              <a:ext uri="{FF2B5EF4-FFF2-40B4-BE49-F238E27FC236}">
                <a16:creationId xmlns:a16="http://schemas.microsoft.com/office/drawing/2014/main" id="{77483AF7-932A-B7FD-90CC-364B0A7FFF35}"/>
              </a:ext>
            </a:extLst>
          </p:cNvPr>
          <p:cNvSpPr/>
          <p:nvPr/>
        </p:nvSpPr>
        <p:spPr>
          <a:xfrm>
            <a:off x="9204665" y="3524771"/>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1" name="楕円 190">
            <a:extLst>
              <a:ext uri="{FF2B5EF4-FFF2-40B4-BE49-F238E27FC236}">
                <a16:creationId xmlns:a16="http://schemas.microsoft.com/office/drawing/2014/main" id="{4BBCC1ED-6FC4-3723-44A1-513697C1572E}"/>
              </a:ext>
            </a:extLst>
          </p:cNvPr>
          <p:cNvSpPr/>
          <p:nvPr/>
        </p:nvSpPr>
        <p:spPr>
          <a:xfrm>
            <a:off x="9205914" y="2753979"/>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nvGrpSpPr>
          <p:cNvPr id="192" name="グループ化 191">
            <a:extLst>
              <a:ext uri="{FF2B5EF4-FFF2-40B4-BE49-F238E27FC236}">
                <a16:creationId xmlns:a16="http://schemas.microsoft.com/office/drawing/2014/main" id="{B562C5CD-0984-0E2E-7C59-05C4D248E77D}"/>
              </a:ext>
            </a:extLst>
          </p:cNvPr>
          <p:cNvGrpSpPr/>
          <p:nvPr/>
        </p:nvGrpSpPr>
        <p:grpSpPr>
          <a:xfrm>
            <a:off x="10399668" y="2493119"/>
            <a:ext cx="1357959" cy="1392696"/>
            <a:chOff x="10426463" y="3093960"/>
            <a:chExt cx="1357959" cy="1392696"/>
          </a:xfrm>
        </p:grpSpPr>
        <p:grpSp>
          <p:nvGrpSpPr>
            <p:cNvPr id="193" name="グループ化 192">
              <a:extLst>
                <a:ext uri="{FF2B5EF4-FFF2-40B4-BE49-F238E27FC236}">
                  <a16:creationId xmlns:a16="http://schemas.microsoft.com/office/drawing/2014/main" id="{C8EDE828-ABED-C30D-9339-DDB909623FD4}"/>
                </a:ext>
              </a:extLst>
            </p:cNvPr>
            <p:cNvGrpSpPr/>
            <p:nvPr/>
          </p:nvGrpSpPr>
          <p:grpSpPr>
            <a:xfrm>
              <a:off x="10426463" y="3093960"/>
              <a:ext cx="1357959" cy="1392696"/>
              <a:chOff x="9702328" y="278830"/>
              <a:chExt cx="1359475" cy="1356971"/>
            </a:xfrm>
          </p:grpSpPr>
          <p:grpSp>
            <p:nvGrpSpPr>
              <p:cNvPr id="201" name="グループ化 200">
                <a:extLst>
                  <a:ext uri="{FF2B5EF4-FFF2-40B4-BE49-F238E27FC236}">
                    <a16:creationId xmlns:a16="http://schemas.microsoft.com/office/drawing/2014/main" id="{8B4A5610-AFFC-2AE3-78DE-CA75D602BFE5}"/>
                  </a:ext>
                </a:extLst>
              </p:cNvPr>
              <p:cNvGrpSpPr/>
              <p:nvPr/>
            </p:nvGrpSpPr>
            <p:grpSpPr>
              <a:xfrm>
                <a:off x="9702328" y="278830"/>
                <a:ext cx="1359475" cy="1356971"/>
                <a:chOff x="9702328" y="278830"/>
                <a:chExt cx="1359475" cy="1356971"/>
              </a:xfrm>
            </p:grpSpPr>
            <p:sp>
              <p:nvSpPr>
                <p:cNvPr id="207" name="四角形: 角を丸くする 206">
                  <a:extLst>
                    <a:ext uri="{FF2B5EF4-FFF2-40B4-BE49-F238E27FC236}">
                      <a16:creationId xmlns:a16="http://schemas.microsoft.com/office/drawing/2014/main" id="{C0C61A51-4314-F6EC-1650-8A843F9F17E4}"/>
                    </a:ext>
                  </a:extLst>
                </p:cNvPr>
                <p:cNvSpPr/>
                <p:nvPr/>
              </p:nvSpPr>
              <p:spPr>
                <a:xfrm>
                  <a:off x="9702328" y="278830"/>
                  <a:ext cx="1359475" cy="1356971"/>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pic>
              <p:nvPicPr>
                <p:cNvPr id="208" name="図 207">
                  <a:extLst>
                    <a:ext uri="{FF2B5EF4-FFF2-40B4-BE49-F238E27FC236}">
                      <a16:creationId xmlns:a16="http://schemas.microsoft.com/office/drawing/2014/main" id="{02B2B306-8ED6-8EA7-37B0-8B73BAEB0D8C}"/>
                    </a:ext>
                  </a:extLst>
                </p:cNvPr>
                <p:cNvPicPr>
                  <a:picLocks noChangeAspect="1"/>
                </p:cNvPicPr>
                <p:nvPr/>
              </p:nvPicPr>
              <p:blipFill>
                <a:blip r:embed="rId2"/>
                <a:stretch>
                  <a:fillRect/>
                </a:stretch>
              </p:blipFill>
              <p:spPr>
                <a:xfrm>
                  <a:off x="9763756" y="370045"/>
                  <a:ext cx="1236151" cy="1188000"/>
                </a:xfrm>
                <a:prstGeom prst="rect">
                  <a:avLst/>
                </a:prstGeom>
              </p:spPr>
            </p:pic>
          </p:grpSp>
          <p:cxnSp>
            <p:nvCxnSpPr>
              <p:cNvPr id="202" name="直線コネクタ 201">
                <a:extLst>
                  <a:ext uri="{FF2B5EF4-FFF2-40B4-BE49-F238E27FC236}">
                    <a16:creationId xmlns:a16="http://schemas.microsoft.com/office/drawing/2014/main" id="{59AE186E-5F68-FDD7-DBEF-1990B3FB8225}"/>
                  </a:ext>
                </a:extLst>
              </p:cNvPr>
              <p:cNvCxnSpPr>
                <a:cxnSpLocks/>
              </p:cNvCxnSpPr>
              <p:nvPr/>
            </p:nvCxnSpPr>
            <p:spPr>
              <a:xfrm flipV="1">
                <a:off x="9829322" y="1051985"/>
                <a:ext cx="551713" cy="2549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線コネクタ 202">
                <a:extLst>
                  <a:ext uri="{FF2B5EF4-FFF2-40B4-BE49-F238E27FC236}">
                    <a16:creationId xmlns:a16="http://schemas.microsoft.com/office/drawing/2014/main" id="{BFD37526-6628-8E8A-7882-E9FCBF74A08B}"/>
                  </a:ext>
                </a:extLst>
              </p:cNvPr>
              <p:cNvCxnSpPr>
                <a:cxnSpLocks/>
              </p:cNvCxnSpPr>
              <p:nvPr/>
            </p:nvCxnSpPr>
            <p:spPr>
              <a:xfrm>
                <a:off x="10223201" y="362970"/>
                <a:ext cx="160222" cy="6837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a:extLst>
                  <a:ext uri="{FF2B5EF4-FFF2-40B4-BE49-F238E27FC236}">
                    <a16:creationId xmlns:a16="http://schemas.microsoft.com/office/drawing/2014/main" id="{A6FF8BD6-2A5F-1590-0DC3-4E9DAEC2D1A1}"/>
                  </a:ext>
                </a:extLst>
              </p:cNvPr>
              <p:cNvCxnSpPr>
                <a:cxnSpLocks/>
              </p:cNvCxnSpPr>
              <p:nvPr/>
            </p:nvCxnSpPr>
            <p:spPr>
              <a:xfrm flipV="1">
                <a:off x="10381831" y="825454"/>
                <a:ext cx="608298" cy="221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a:extLst>
                  <a:ext uri="{FF2B5EF4-FFF2-40B4-BE49-F238E27FC236}">
                    <a16:creationId xmlns:a16="http://schemas.microsoft.com/office/drawing/2014/main" id="{08175825-C365-F51B-47A2-D5F7E1890688}"/>
                  </a:ext>
                </a:extLst>
              </p:cNvPr>
              <p:cNvCxnSpPr>
                <a:cxnSpLocks/>
              </p:cNvCxnSpPr>
              <p:nvPr/>
            </p:nvCxnSpPr>
            <p:spPr>
              <a:xfrm>
                <a:off x="10381035" y="1046691"/>
                <a:ext cx="425918" cy="4831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6" name="楕円 205">
                <a:extLst>
                  <a:ext uri="{FF2B5EF4-FFF2-40B4-BE49-F238E27FC236}">
                    <a16:creationId xmlns:a16="http://schemas.microsoft.com/office/drawing/2014/main" id="{C7FF6D8A-3BD2-90A6-C0A5-631CF3D887F5}"/>
                  </a:ext>
                </a:extLst>
              </p:cNvPr>
              <p:cNvSpPr/>
              <p:nvPr/>
            </p:nvSpPr>
            <p:spPr>
              <a:xfrm>
                <a:off x="10757519" y="1111443"/>
                <a:ext cx="81587" cy="9723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cxnSp>
          <p:nvCxnSpPr>
            <p:cNvPr id="194" name="直線矢印コネクタ 193">
              <a:extLst>
                <a:ext uri="{FF2B5EF4-FFF2-40B4-BE49-F238E27FC236}">
                  <a16:creationId xmlns:a16="http://schemas.microsoft.com/office/drawing/2014/main" id="{36353E4A-7F5D-812E-C2AF-7478266A5B3C}"/>
                </a:ext>
              </a:extLst>
            </p:cNvPr>
            <p:cNvCxnSpPr>
              <a:cxnSpLocks/>
            </p:cNvCxnSpPr>
            <p:nvPr/>
          </p:nvCxnSpPr>
          <p:spPr>
            <a:xfrm flipH="1">
              <a:off x="10868245" y="3437619"/>
              <a:ext cx="354194" cy="384945"/>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直線矢印コネクタ 194">
              <a:extLst>
                <a:ext uri="{FF2B5EF4-FFF2-40B4-BE49-F238E27FC236}">
                  <a16:creationId xmlns:a16="http://schemas.microsoft.com/office/drawing/2014/main" id="{45603215-B4FF-5AE4-329B-084BDA52217E}"/>
                </a:ext>
              </a:extLst>
            </p:cNvPr>
            <p:cNvCxnSpPr>
              <a:cxnSpLocks/>
            </p:cNvCxnSpPr>
            <p:nvPr/>
          </p:nvCxnSpPr>
          <p:spPr>
            <a:xfrm>
              <a:off x="10776294" y="3682201"/>
              <a:ext cx="37466" cy="140362"/>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6992FC53-919C-0501-1A66-0D1BCFC59C1D}"/>
                </a:ext>
              </a:extLst>
            </p:cNvPr>
            <p:cNvCxnSpPr>
              <a:cxnSpLocks/>
              <a:stCxn id="206" idx="2"/>
            </p:cNvCxnSpPr>
            <p:nvPr/>
          </p:nvCxnSpPr>
          <p:spPr>
            <a:xfrm flipH="1" flipV="1">
              <a:off x="10879529" y="3857513"/>
              <a:ext cx="600949" cy="14087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7" name="楕円 196">
              <a:extLst>
                <a:ext uri="{FF2B5EF4-FFF2-40B4-BE49-F238E27FC236}">
                  <a16:creationId xmlns:a16="http://schemas.microsoft.com/office/drawing/2014/main" id="{A8522B20-3F0C-9994-E439-DE4EC7ECF05A}"/>
                </a:ext>
              </a:extLst>
            </p:cNvPr>
            <p:cNvSpPr/>
            <p:nvPr/>
          </p:nvSpPr>
          <p:spPr>
            <a:xfrm>
              <a:off x="11078044" y="4220162"/>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8" name="楕円 197">
              <a:extLst>
                <a:ext uri="{FF2B5EF4-FFF2-40B4-BE49-F238E27FC236}">
                  <a16:creationId xmlns:a16="http://schemas.microsoft.com/office/drawing/2014/main" id="{B8E10820-0180-73A5-A395-A0D033AE5353}"/>
                </a:ext>
              </a:extLst>
            </p:cNvPr>
            <p:cNvSpPr/>
            <p:nvPr/>
          </p:nvSpPr>
          <p:spPr>
            <a:xfrm>
              <a:off x="11224766" y="334946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199" name="星: 5 pt 198">
              <a:extLst>
                <a:ext uri="{FF2B5EF4-FFF2-40B4-BE49-F238E27FC236}">
                  <a16:creationId xmlns:a16="http://schemas.microsoft.com/office/drawing/2014/main" id="{3E308CB3-1365-AB39-5E63-D822B8137CE2}"/>
                </a:ext>
              </a:extLst>
            </p:cNvPr>
            <p:cNvSpPr/>
            <p:nvPr/>
          </p:nvSpPr>
          <p:spPr>
            <a:xfrm>
              <a:off x="10783468" y="3792180"/>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00" name="楕円 199">
              <a:extLst>
                <a:ext uri="{FF2B5EF4-FFF2-40B4-BE49-F238E27FC236}">
                  <a16:creationId xmlns:a16="http://schemas.microsoft.com/office/drawing/2014/main" id="{08F52181-5C65-10BB-8B1E-53303B0FBAA3}"/>
                </a:ext>
              </a:extLst>
            </p:cNvPr>
            <p:cNvSpPr/>
            <p:nvPr/>
          </p:nvSpPr>
          <p:spPr>
            <a:xfrm>
              <a:off x="10682534" y="358685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209" name="星: 5 pt 208">
            <a:extLst>
              <a:ext uri="{FF2B5EF4-FFF2-40B4-BE49-F238E27FC236}">
                <a16:creationId xmlns:a16="http://schemas.microsoft.com/office/drawing/2014/main" id="{83877D54-EF24-B0AA-C3AD-74D1B0068E9E}"/>
              </a:ext>
            </a:extLst>
          </p:cNvPr>
          <p:cNvSpPr/>
          <p:nvPr/>
        </p:nvSpPr>
        <p:spPr>
          <a:xfrm>
            <a:off x="8755578" y="3302191"/>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cxnSp>
        <p:nvCxnSpPr>
          <p:cNvPr id="210" name="直線矢印コネクタ 209">
            <a:extLst>
              <a:ext uri="{FF2B5EF4-FFF2-40B4-BE49-F238E27FC236}">
                <a16:creationId xmlns:a16="http://schemas.microsoft.com/office/drawing/2014/main" id="{DF976EBF-13AB-9893-8F4F-DD1A18F513AB}"/>
              </a:ext>
            </a:extLst>
          </p:cNvPr>
          <p:cNvCxnSpPr>
            <a:cxnSpLocks/>
            <a:endCxn id="199" idx="3"/>
          </p:cNvCxnSpPr>
          <p:nvPr/>
        </p:nvCxnSpPr>
        <p:spPr>
          <a:xfrm flipH="1" flipV="1">
            <a:off x="10843599" y="3317968"/>
            <a:ext cx="207650" cy="301353"/>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テキスト ボックス 210">
                <a:extLst>
                  <a:ext uri="{FF2B5EF4-FFF2-40B4-BE49-F238E27FC236}">
                    <a16:creationId xmlns:a16="http://schemas.microsoft.com/office/drawing/2014/main" id="{9BA5716B-8EC8-E8F3-A448-F09F4D4A7F84}"/>
                  </a:ext>
                </a:extLst>
              </p:cNvPr>
              <p:cNvSpPr txBox="1"/>
              <p:nvPr/>
            </p:nvSpPr>
            <p:spPr>
              <a:xfrm>
                <a:off x="8557435" y="4012399"/>
                <a:ext cx="688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800" b="0" i="1" smtClean="0">
                          <a:latin typeface="Cambria Math" panose="02040503050406030204" pitchFamily="18" charset="0"/>
                        </a:rPr>
                        <m:t>1</m:t>
                      </m:r>
                      <m:r>
                        <a:rPr lang="ja-JP" altLang="en-US" i="1">
                          <a:latin typeface="Cambria Math" panose="02040503050406030204" pitchFamily="18" charset="0"/>
                        </a:rPr>
                        <m:t>番目</m:t>
                      </m:r>
                    </m:oMath>
                  </m:oMathPara>
                </a14:m>
                <a:endParaRPr lang="ja-JP" altLang="en-US" dirty="0"/>
              </a:p>
            </p:txBody>
          </p:sp>
        </mc:Choice>
        <mc:Fallback xmlns="">
          <p:sp>
            <p:nvSpPr>
              <p:cNvPr id="211" name="テキスト ボックス 210">
                <a:extLst>
                  <a:ext uri="{FF2B5EF4-FFF2-40B4-BE49-F238E27FC236}">
                    <a16:creationId xmlns:a16="http://schemas.microsoft.com/office/drawing/2014/main" id="{9BA5716B-8EC8-E8F3-A448-F09F4D4A7F84}"/>
                  </a:ext>
                </a:extLst>
              </p:cNvPr>
              <p:cNvSpPr txBox="1">
                <a:spLocks noRot="1" noChangeAspect="1" noMove="1" noResize="1" noEditPoints="1" noAdjustHandles="1" noChangeArrowheads="1" noChangeShapeType="1" noTextEdit="1"/>
              </p:cNvSpPr>
              <p:nvPr/>
            </p:nvSpPr>
            <p:spPr>
              <a:xfrm>
                <a:off x="8557435" y="4012399"/>
                <a:ext cx="688487" cy="369332"/>
              </a:xfrm>
              <a:prstGeom prst="rect">
                <a:avLst/>
              </a:prstGeom>
              <a:blipFill>
                <a:blip r:embed="rId23"/>
                <a:stretch>
                  <a:fillRect r="-15044"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2" name="テキスト ボックス 211">
                <a:extLst>
                  <a:ext uri="{FF2B5EF4-FFF2-40B4-BE49-F238E27FC236}">
                    <a16:creationId xmlns:a16="http://schemas.microsoft.com/office/drawing/2014/main" id="{7B5E24C5-C4FC-2655-E39B-7CBD321FCF68}"/>
                  </a:ext>
                </a:extLst>
              </p:cNvPr>
              <p:cNvSpPr txBox="1"/>
              <p:nvPr/>
            </p:nvSpPr>
            <p:spPr>
              <a:xfrm>
                <a:off x="10790699" y="4018332"/>
                <a:ext cx="6884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𝑀</m:t>
                      </m:r>
                      <m:r>
                        <a:rPr lang="ja-JP" altLang="en-US" i="1">
                          <a:latin typeface="Cambria Math" panose="02040503050406030204" pitchFamily="18" charset="0"/>
                        </a:rPr>
                        <m:t>番目</m:t>
                      </m:r>
                    </m:oMath>
                  </m:oMathPara>
                </a14:m>
                <a:endParaRPr lang="ja-JP" altLang="en-US" dirty="0"/>
              </a:p>
            </p:txBody>
          </p:sp>
        </mc:Choice>
        <mc:Fallback xmlns="">
          <p:sp>
            <p:nvSpPr>
              <p:cNvPr id="212" name="テキスト ボックス 211">
                <a:extLst>
                  <a:ext uri="{FF2B5EF4-FFF2-40B4-BE49-F238E27FC236}">
                    <a16:creationId xmlns:a16="http://schemas.microsoft.com/office/drawing/2014/main" id="{7B5E24C5-C4FC-2655-E39B-7CBD321FCF68}"/>
                  </a:ext>
                </a:extLst>
              </p:cNvPr>
              <p:cNvSpPr txBox="1">
                <a:spLocks noRot="1" noChangeAspect="1" noMove="1" noResize="1" noEditPoints="1" noAdjustHandles="1" noChangeArrowheads="1" noChangeShapeType="1" noTextEdit="1"/>
              </p:cNvSpPr>
              <p:nvPr/>
            </p:nvSpPr>
            <p:spPr>
              <a:xfrm>
                <a:off x="10790699" y="4018332"/>
                <a:ext cx="688487" cy="369332"/>
              </a:xfrm>
              <a:prstGeom prst="rect">
                <a:avLst/>
              </a:prstGeom>
              <a:blipFill>
                <a:blip r:embed="rId24"/>
                <a:stretch>
                  <a:fillRect r="-24779" b="-8197"/>
                </a:stretch>
              </a:blipFill>
            </p:spPr>
            <p:txBody>
              <a:bodyPr/>
              <a:lstStyle/>
              <a:p>
                <a:r>
                  <a:rPr lang="ja-JP" altLang="en-US">
                    <a:noFill/>
                  </a:rPr>
                  <a:t> </a:t>
                </a:r>
              </a:p>
            </p:txBody>
          </p:sp>
        </mc:Fallback>
      </mc:AlternateContent>
      <p:grpSp>
        <p:nvGrpSpPr>
          <p:cNvPr id="213" name="グループ化 212">
            <a:extLst>
              <a:ext uri="{FF2B5EF4-FFF2-40B4-BE49-F238E27FC236}">
                <a16:creationId xmlns:a16="http://schemas.microsoft.com/office/drawing/2014/main" id="{EC5B6124-4F52-AAAA-01BD-9088C671B054}"/>
              </a:ext>
            </a:extLst>
          </p:cNvPr>
          <p:cNvGrpSpPr/>
          <p:nvPr/>
        </p:nvGrpSpPr>
        <p:grpSpPr>
          <a:xfrm>
            <a:off x="8189177" y="2514750"/>
            <a:ext cx="1368000" cy="1368000"/>
            <a:chOff x="8205719" y="3440867"/>
            <a:chExt cx="1357959" cy="1392696"/>
          </a:xfrm>
        </p:grpSpPr>
        <p:grpSp>
          <p:nvGrpSpPr>
            <p:cNvPr id="214" name="グループ化 213">
              <a:extLst>
                <a:ext uri="{FF2B5EF4-FFF2-40B4-BE49-F238E27FC236}">
                  <a16:creationId xmlns:a16="http://schemas.microsoft.com/office/drawing/2014/main" id="{034A707F-A4C5-B7E0-6DC6-613119CC598B}"/>
                </a:ext>
              </a:extLst>
            </p:cNvPr>
            <p:cNvGrpSpPr/>
            <p:nvPr/>
          </p:nvGrpSpPr>
          <p:grpSpPr>
            <a:xfrm>
              <a:off x="8205719" y="3440867"/>
              <a:ext cx="1357959" cy="1392696"/>
              <a:chOff x="8205719" y="3440867"/>
              <a:chExt cx="1357959" cy="1392696"/>
            </a:xfrm>
          </p:grpSpPr>
          <p:grpSp>
            <p:nvGrpSpPr>
              <p:cNvPr id="216" name="グループ化 215">
                <a:extLst>
                  <a:ext uri="{FF2B5EF4-FFF2-40B4-BE49-F238E27FC236}">
                    <a16:creationId xmlns:a16="http://schemas.microsoft.com/office/drawing/2014/main" id="{E46BEC82-D26C-E827-D440-13650B4CEC8E}"/>
                  </a:ext>
                </a:extLst>
              </p:cNvPr>
              <p:cNvGrpSpPr/>
              <p:nvPr/>
            </p:nvGrpSpPr>
            <p:grpSpPr>
              <a:xfrm>
                <a:off x="8205719" y="3440867"/>
                <a:ext cx="1357959" cy="1392696"/>
                <a:chOff x="8116123" y="1854259"/>
                <a:chExt cx="1385216" cy="1599467"/>
              </a:xfrm>
            </p:grpSpPr>
            <p:sp>
              <p:nvSpPr>
                <p:cNvPr id="221" name="四角形: 角を丸くする 220">
                  <a:extLst>
                    <a:ext uri="{FF2B5EF4-FFF2-40B4-BE49-F238E27FC236}">
                      <a16:creationId xmlns:a16="http://schemas.microsoft.com/office/drawing/2014/main" id="{484729D7-B50C-DF4B-5072-2B087EA00563}"/>
                    </a:ext>
                  </a:extLst>
                </p:cNvPr>
                <p:cNvSpPr/>
                <p:nvPr/>
              </p:nvSpPr>
              <p:spPr>
                <a:xfrm>
                  <a:off x="8116123" y="1854259"/>
                  <a:ext cx="1385216" cy="1599467"/>
                </a:xfrm>
                <a:prstGeom prst="roundRect">
                  <a:avLst/>
                </a:prstGeom>
                <a:solidFill>
                  <a:schemeClr val="bg1"/>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grpSp>
              <p:nvGrpSpPr>
                <p:cNvPr id="222" name="グループ化 221">
                  <a:extLst>
                    <a:ext uri="{FF2B5EF4-FFF2-40B4-BE49-F238E27FC236}">
                      <a16:creationId xmlns:a16="http://schemas.microsoft.com/office/drawing/2014/main" id="{AC176175-26EF-6D09-F162-840A880548FA}"/>
                    </a:ext>
                  </a:extLst>
                </p:cNvPr>
                <p:cNvGrpSpPr/>
                <p:nvPr/>
              </p:nvGrpSpPr>
              <p:grpSpPr>
                <a:xfrm>
                  <a:off x="8178243" y="1923132"/>
                  <a:ext cx="1263700" cy="1475856"/>
                  <a:chOff x="8930402" y="2671120"/>
                  <a:chExt cx="2424239" cy="1904211"/>
                </a:xfrm>
              </p:grpSpPr>
              <p:grpSp>
                <p:nvGrpSpPr>
                  <p:cNvPr id="223" name="グループ化 222">
                    <a:extLst>
                      <a:ext uri="{FF2B5EF4-FFF2-40B4-BE49-F238E27FC236}">
                        <a16:creationId xmlns:a16="http://schemas.microsoft.com/office/drawing/2014/main" id="{E3F599A4-3CA4-BFE5-94B7-4A2F3F9EB971}"/>
                      </a:ext>
                    </a:extLst>
                  </p:cNvPr>
                  <p:cNvGrpSpPr/>
                  <p:nvPr/>
                </p:nvGrpSpPr>
                <p:grpSpPr>
                  <a:xfrm>
                    <a:off x="8930402" y="2671120"/>
                    <a:ext cx="2424239" cy="1904211"/>
                    <a:chOff x="8930402" y="2671120"/>
                    <a:chExt cx="2424239" cy="1904211"/>
                  </a:xfrm>
                </p:grpSpPr>
                <p:grpSp>
                  <p:nvGrpSpPr>
                    <p:cNvPr id="225" name="グループ化 224">
                      <a:extLst>
                        <a:ext uri="{FF2B5EF4-FFF2-40B4-BE49-F238E27FC236}">
                          <a16:creationId xmlns:a16="http://schemas.microsoft.com/office/drawing/2014/main" id="{7EBA84AE-3FA7-2286-0852-35D6CF0DDFC8}"/>
                        </a:ext>
                      </a:extLst>
                    </p:cNvPr>
                    <p:cNvGrpSpPr/>
                    <p:nvPr/>
                  </p:nvGrpSpPr>
                  <p:grpSpPr>
                    <a:xfrm>
                      <a:off x="8930402" y="2671120"/>
                      <a:ext cx="2424239" cy="1904211"/>
                      <a:chOff x="8930402" y="2671120"/>
                      <a:chExt cx="2424239" cy="1904211"/>
                    </a:xfrm>
                  </p:grpSpPr>
                  <p:pic>
                    <p:nvPicPr>
                      <p:cNvPr id="227" name="図 226">
                        <a:extLst>
                          <a:ext uri="{FF2B5EF4-FFF2-40B4-BE49-F238E27FC236}">
                            <a16:creationId xmlns:a16="http://schemas.microsoft.com/office/drawing/2014/main" id="{1BF5D61F-F850-8605-B308-0FAC268FCB68}"/>
                          </a:ext>
                        </a:extLst>
                      </p:cNvPr>
                      <p:cNvPicPr>
                        <a:picLocks noChangeAspect="1"/>
                      </p:cNvPicPr>
                      <p:nvPr/>
                    </p:nvPicPr>
                    <p:blipFill>
                      <a:blip r:embed="rId3"/>
                      <a:stretch>
                        <a:fillRect/>
                      </a:stretch>
                    </p:blipFill>
                    <p:spPr>
                      <a:xfrm>
                        <a:off x="8942642" y="2671120"/>
                        <a:ext cx="2411999" cy="1904211"/>
                      </a:xfrm>
                      <a:prstGeom prst="rect">
                        <a:avLst/>
                      </a:prstGeom>
                    </p:spPr>
                  </p:pic>
                  <p:cxnSp>
                    <p:nvCxnSpPr>
                      <p:cNvPr id="228" name="直線コネクタ 227">
                        <a:extLst>
                          <a:ext uri="{FF2B5EF4-FFF2-40B4-BE49-F238E27FC236}">
                            <a16:creationId xmlns:a16="http://schemas.microsoft.com/office/drawing/2014/main" id="{10630544-6494-B592-FC22-2AB6715F9053}"/>
                          </a:ext>
                        </a:extLst>
                      </p:cNvPr>
                      <p:cNvCxnSpPr>
                        <a:cxnSpLocks/>
                      </p:cNvCxnSpPr>
                      <p:nvPr/>
                    </p:nvCxnSpPr>
                    <p:spPr>
                      <a:xfrm>
                        <a:off x="8930402" y="3528626"/>
                        <a:ext cx="748691" cy="104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線コネクタ 228">
                        <a:extLst>
                          <a:ext uri="{FF2B5EF4-FFF2-40B4-BE49-F238E27FC236}">
                            <a16:creationId xmlns:a16="http://schemas.microsoft.com/office/drawing/2014/main" id="{B447A779-64B1-36D5-758D-211093D66262}"/>
                          </a:ext>
                        </a:extLst>
                      </p:cNvPr>
                      <p:cNvCxnSpPr>
                        <a:cxnSpLocks/>
                      </p:cNvCxnSpPr>
                      <p:nvPr/>
                    </p:nvCxnSpPr>
                    <p:spPr>
                      <a:xfrm flipV="1">
                        <a:off x="9679093" y="2697753"/>
                        <a:ext cx="789533" cy="9358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線コネクタ 231">
                        <a:extLst>
                          <a:ext uri="{FF2B5EF4-FFF2-40B4-BE49-F238E27FC236}">
                            <a16:creationId xmlns:a16="http://schemas.microsoft.com/office/drawing/2014/main" id="{35DF4912-B62B-BC7D-A61A-2F651BF65FF1}"/>
                          </a:ext>
                        </a:extLst>
                      </p:cNvPr>
                      <p:cNvCxnSpPr>
                        <a:cxnSpLocks/>
                      </p:cNvCxnSpPr>
                      <p:nvPr/>
                    </p:nvCxnSpPr>
                    <p:spPr>
                      <a:xfrm flipH="1" flipV="1">
                        <a:off x="9679093" y="3629987"/>
                        <a:ext cx="356687" cy="4681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線コネクタ 232">
                        <a:extLst>
                          <a:ext uri="{FF2B5EF4-FFF2-40B4-BE49-F238E27FC236}">
                            <a16:creationId xmlns:a16="http://schemas.microsoft.com/office/drawing/2014/main" id="{5C707144-EB8B-4839-A79C-588397878AA4}"/>
                          </a:ext>
                        </a:extLst>
                      </p:cNvPr>
                      <p:cNvCxnSpPr>
                        <a:cxnSpLocks/>
                      </p:cNvCxnSpPr>
                      <p:nvPr/>
                    </p:nvCxnSpPr>
                    <p:spPr>
                      <a:xfrm flipV="1">
                        <a:off x="10013285" y="3786293"/>
                        <a:ext cx="690756" cy="311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線コネクタ 233">
                        <a:extLst>
                          <a:ext uri="{FF2B5EF4-FFF2-40B4-BE49-F238E27FC236}">
                            <a16:creationId xmlns:a16="http://schemas.microsoft.com/office/drawing/2014/main" id="{88738839-80B3-38C5-761B-4E96905B4024}"/>
                          </a:ext>
                        </a:extLst>
                      </p:cNvPr>
                      <p:cNvCxnSpPr>
                        <a:cxnSpLocks/>
                      </p:cNvCxnSpPr>
                      <p:nvPr/>
                    </p:nvCxnSpPr>
                    <p:spPr>
                      <a:xfrm flipH="1" flipV="1">
                        <a:off x="10138728" y="3100231"/>
                        <a:ext cx="565315" cy="6860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線コネクタ 234">
                        <a:extLst>
                          <a:ext uri="{FF2B5EF4-FFF2-40B4-BE49-F238E27FC236}">
                            <a16:creationId xmlns:a16="http://schemas.microsoft.com/office/drawing/2014/main" id="{C798F0AF-A670-AB96-EC11-BCA3AAD3EFC3}"/>
                          </a:ext>
                        </a:extLst>
                      </p:cNvPr>
                      <p:cNvCxnSpPr>
                        <a:cxnSpLocks/>
                      </p:cNvCxnSpPr>
                      <p:nvPr/>
                    </p:nvCxnSpPr>
                    <p:spPr>
                      <a:xfrm flipV="1">
                        <a:off x="9939500" y="4090401"/>
                        <a:ext cx="105474" cy="4541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線コネクタ 236">
                        <a:extLst>
                          <a:ext uri="{FF2B5EF4-FFF2-40B4-BE49-F238E27FC236}">
                            <a16:creationId xmlns:a16="http://schemas.microsoft.com/office/drawing/2014/main" id="{3B15A52E-D467-B3C3-F73B-8EB8558C2959}"/>
                          </a:ext>
                        </a:extLst>
                      </p:cNvPr>
                      <p:cNvCxnSpPr>
                        <a:cxnSpLocks/>
                      </p:cNvCxnSpPr>
                      <p:nvPr/>
                    </p:nvCxnSpPr>
                    <p:spPr>
                      <a:xfrm flipV="1">
                        <a:off x="10711756" y="3786293"/>
                        <a:ext cx="631154" cy="4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フローチャート: 結合子 237">
                        <a:extLst>
                          <a:ext uri="{FF2B5EF4-FFF2-40B4-BE49-F238E27FC236}">
                            <a16:creationId xmlns:a16="http://schemas.microsoft.com/office/drawing/2014/main" id="{FB74E871-0432-E767-58FA-ED757AD21449}"/>
                          </a:ext>
                        </a:extLst>
                      </p:cNvPr>
                      <p:cNvSpPr/>
                      <p:nvPr/>
                    </p:nvSpPr>
                    <p:spPr>
                      <a:xfrm>
                        <a:off x="10084170" y="3525758"/>
                        <a:ext cx="183667" cy="171420"/>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dirty="0"/>
                      </a:p>
                    </p:txBody>
                  </p:sp>
                  <p:cxnSp>
                    <p:nvCxnSpPr>
                      <p:cNvPr id="239" name="直線矢印コネクタ 238">
                        <a:extLst>
                          <a:ext uri="{FF2B5EF4-FFF2-40B4-BE49-F238E27FC236}">
                            <a16:creationId xmlns:a16="http://schemas.microsoft.com/office/drawing/2014/main" id="{A9C1ED3A-A154-1A45-6535-D8FFDF311D90}"/>
                          </a:ext>
                        </a:extLst>
                      </p:cNvPr>
                      <p:cNvCxnSpPr>
                        <a:cxnSpLocks/>
                      </p:cNvCxnSpPr>
                      <p:nvPr/>
                    </p:nvCxnSpPr>
                    <p:spPr>
                      <a:xfrm>
                        <a:off x="9434502" y="3163594"/>
                        <a:ext cx="530391" cy="63819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0" name="直線矢印コネクタ 239">
                        <a:extLst>
                          <a:ext uri="{FF2B5EF4-FFF2-40B4-BE49-F238E27FC236}">
                            <a16:creationId xmlns:a16="http://schemas.microsoft.com/office/drawing/2014/main" id="{7648D6D6-B063-F1AA-BF55-BF159563A79A}"/>
                          </a:ext>
                        </a:extLst>
                      </p:cNvPr>
                      <p:cNvCxnSpPr>
                        <a:cxnSpLocks/>
                      </p:cNvCxnSpPr>
                      <p:nvPr/>
                    </p:nvCxnSpPr>
                    <p:spPr>
                      <a:xfrm flipV="1">
                        <a:off x="9393080" y="3909630"/>
                        <a:ext cx="554690" cy="22068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1" name="直線矢印コネクタ 240">
                        <a:extLst>
                          <a:ext uri="{FF2B5EF4-FFF2-40B4-BE49-F238E27FC236}">
                            <a16:creationId xmlns:a16="http://schemas.microsoft.com/office/drawing/2014/main" id="{55E34D8E-BF4D-598A-32C8-64DDCAC72EB5}"/>
                          </a:ext>
                        </a:extLst>
                      </p:cNvPr>
                      <p:cNvCxnSpPr>
                        <a:cxnSpLocks/>
                      </p:cNvCxnSpPr>
                      <p:nvPr/>
                    </p:nvCxnSpPr>
                    <p:spPr>
                      <a:xfrm flipH="1">
                        <a:off x="10084170" y="3094695"/>
                        <a:ext cx="709410" cy="738137"/>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2" name="直線矢印コネクタ 241">
                        <a:extLst>
                          <a:ext uri="{FF2B5EF4-FFF2-40B4-BE49-F238E27FC236}">
                            <a16:creationId xmlns:a16="http://schemas.microsoft.com/office/drawing/2014/main" id="{4AAC2DB2-2634-D192-24F1-0A63D8811F24}"/>
                          </a:ext>
                        </a:extLst>
                      </p:cNvPr>
                      <p:cNvCxnSpPr>
                        <a:cxnSpLocks/>
                      </p:cNvCxnSpPr>
                      <p:nvPr/>
                    </p:nvCxnSpPr>
                    <p:spPr>
                      <a:xfrm flipH="1" flipV="1">
                        <a:off x="10073267" y="3897887"/>
                        <a:ext cx="720313" cy="266404"/>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226" name="直線矢印コネクタ 225">
                      <a:extLst>
                        <a:ext uri="{FF2B5EF4-FFF2-40B4-BE49-F238E27FC236}">
                          <a16:creationId xmlns:a16="http://schemas.microsoft.com/office/drawing/2014/main" id="{EF5E7CA0-960E-6996-3BD9-5E22A814BE64}"/>
                        </a:ext>
                      </a:extLst>
                    </p:cNvPr>
                    <p:cNvCxnSpPr>
                      <a:cxnSpLocks/>
                    </p:cNvCxnSpPr>
                    <p:nvPr/>
                  </p:nvCxnSpPr>
                  <p:spPr>
                    <a:xfrm flipH="1">
                      <a:off x="10001080" y="3704324"/>
                      <a:ext cx="67256" cy="80279"/>
                    </a:xfrm>
                    <a:prstGeom prst="straightConnector1">
                      <a:avLst/>
                    </a:prstGeom>
                    <a:ln w="38100">
                      <a:solidFill>
                        <a:srgbClr val="99CCFF"/>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24" name="フローチャート: 結合子 223">
                    <a:extLst>
                      <a:ext uri="{FF2B5EF4-FFF2-40B4-BE49-F238E27FC236}">
                        <a16:creationId xmlns:a16="http://schemas.microsoft.com/office/drawing/2014/main" id="{704D7968-1857-E3C7-5F79-91995BF5B5E9}"/>
                      </a:ext>
                    </a:extLst>
                  </p:cNvPr>
                  <p:cNvSpPr/>
                  <p:nvPr/>
                </p:nvSpPr>
                <p:spPr>
                  <a:xfrm>
                    <a:off x="9949833" y="2770035"/>
                    <a:ext cx="63452" cy="64134"/>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grpSp>
          <p:sp>
            <p:nvSpPr>
              <p:cNvPr id="217" name="楕円 216">
                <a:extLst>
                  <a:ext uri="{FF2B5EF4-FFF2-40B4-BE49-F238E27FC236}">
                    <a16:creationId xmlns:a16="http://schemas.microsoft.com/office/drawing/2014/main" id="{2187F07A-76ED-BC77-F79A-6E78C63D8BB4}"/>
                  </a:ext>
                </a:extLst>
              </p:cNvPr>
              <p:cNvSpPr/>
              <p:nvPr/>
            </p:nvSpPr>
            <p:spPr>
              <a:xfrm>
                <a:off x="8416854" y="370907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18" name="楕円 217">
                <a:extLst>
                  <a:ext uri="{FF2B5EF4-FFF2-40B4-BE49-F238E27FC236}">
                    <a16:creationId xmlns:a16="http://schemas.microsoft.com/office/drawing/2014/main" id="{792C38AE-984C-3716-A2C1-6D2CBA755BD3}"/>
                  </a:ext>
                </a:extLst>
              </p:cNvPr>
              <p:cNvSpPr/>
              <p:nvPr/>
            </p:nvSpPr>
            <p:spPr>
              <a:xfrm>
                <a:off x="8424753" y="4463840"/>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19" name="楕円 218">
                <a:extLst>
                  <a:ext uri="{FF2B5EF4-FFF2-40B4-BE49-F238E27FC236}">
                    <a16:creationId xmlns:a16="http://schemas.microsoft.com/office/drawing/2014/main" id="{1DD56326-F042-804D-E88C-6B376C5B297C}"/>
                  </a:ext>
                </a:extLst>
              </p:cNvPr>
              <p:cNvSpPr/>
              <p:nvPr/>
            </p:nvSpPr>
            <p:spPr>
              <a:xfrm>
                <a:off x="9204665" y="4468106"/>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sp>
            <p:nvSpPr>
              <p:cNvPr id="220" name="楕円 219">
                <a:extLst>
                  <a:ext uri="{FF2B5EF4-FFF2-40B4-BE49-F238E27FC236}">
                    <a16:creationId xmlns:a16="http://schemas.microsoft.com/office/drawing/2014/main" id="{EC8593C4-2751-1FEF-5202-EF59D49475DD}"/>
                  </a:ext>
                </a:extLst>
              </p:cNvPr>
              <p:cNvSpPr/>
              <p:nvPr/>
            </p:nvSpPr>
            <p:spPr>
              <a:xfrm>
                <a:off x="9205914" y="3697314"/>
                <a:ext cx="92369" cy="9236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p:sp>
          <p:nvSpPr>
            <p:cNvPr id="215" name="星: 5 pt 214">
              <a:extLst>
                <a:ext uri="{FF2B5EF4-FFF2-40B4-BE49-F238E27FC236}">
                  <a16:creationId xmlns:a16="http://schemas.microsoft.com/office/drawing/2014/main" id="{A70FE27B-74F2-66FF-238A-B82B37EB77E1}"/>
                </a:ext>
              </a:extLst>
            </p:cNvPr>
            <p:cNvSpPr/>
            <p:nvPr/>
          </p:nvSpPr>
          <p:spPr>
            <a:xfrm>
              <a:off x="8755578" y="4245526"/>
              <a:ext cx="107446" cy="126629"/>
            </a:xfrm>
            <a:prstGeom prst="star5">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847" dirty="0"/>
            </a:p>
          </p:txBody>
        </p:sp>
      </p:grpSp>
      <mc:AlternateContent xmlns:mc="http://schemas.openxmlformats.org/markup-compatibility/2006" xmlns:a14="http://schemas.microsoft.com/office/drawing/2010/main">
        <mc:Choice Requires="a14">
          <p:sp>
            <p:nvSpPr>
              <p:cNvPr id="243" name="テキスト ボックス 242">
                <a:extLst>
                  <a:ext uri="{FF2B5EF4-FFF2-40B4-BE49-F238E27FC236}">
                    <a16:creationId xmlns:a16="http://schemas.microsoft.com/office/drawing/2014/main" id="{BEF1B237-F4A7-7D3E-4518-E8C2B682A6AF}"/>
                  </a:ext>
                </a:extLst>
              </p:cNvPr>
              <p:cNvSpPr txBox="1"/>
              <p:nvPr/>
            </p:nvSpPr>
            <p:spPr>
              <a:xfrm>
                <a:off x="907356" y="5937114"/>
                <a:ext cx="4733526" cy="704745"/>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𝐿</m:t>
                          </m:r>
                        </m:e>
                        <m:sub>
                          <m:r>
                            <a:rPr kumimoji="1" lang="en-US" altLang="ja-JP" b="0" i="1" smtClean="0">
                              <a:latin typeface="Cambria Math" panose="02040503050406030204" pitchFamily="18" charset="0"/>
                            </a:rPr>
                            <m:t>𝑐𝑢𝑐𝑙</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𝑙𝑜𝑔</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𝑒𝑥𝑝</m:t>
                          </m:r>
                          <m:r>
                            <a:rPr kumimoji="1"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Cos</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𝑿</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1" i="1" smtClean="0">
                                      <a:latin typeface="Cambria Math" panose="02040503050406030204" pitchFamily="18" charset="0"/>
                                    </a:rPr>
                                    <m:t>𝒁</m:t>
                                  </m:r>
                                </m:e>
                                <m:sub>
                                  <m:r>
                                    <a:rPr kumimoji="1" lang="en-US" altLang="ja-JP" b="0" i="1" smtClean="0">
                                      <a:latin typeface="Cambria Math" panose="02040503050406030204" pitchFamily="18" charset="0"/>
                                    </a:rPr>
                                    <m:t>𝑗</m:t>
                                  </m:r>
                                </m:sub>
                              </m:sSub>
                            </m:e>
                          </m:d>
                          <m:r>
                            <a:rPr kumimoji="1"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𝑙</m:t>
                              </m:r>
                            </m:sub>
                          </m:sSub>
                          <m:r>
                            <a:rPr kumimoji="1" lang="en-US" altLang="ja-JP" b="0" i="1" smtClean="0">
                              <a:latin typeface="Cambria Math" panose="02040503050406030204" pitchFamily="18" charset="0"/>
                            </a:rPr>
                            <m:t>)</m:t>
                          </m:r>
                        </m:num>
                        <m:den>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=1</m:t>
                              </m:r>
                            </m:sub>
                            <m:sup>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𝑁</m:t>
                                  </m:r>
                                </m:e>
                                <m:sub>
                                  <m:r>
                                    <a:rPr kumimoji="1" lang="en-US" altLang="ja-JP" b="0" i="1" smtClean="0">
                                      <a:latin typeface="Cambria Math" panose="02040503050406030204" pitchFamily="18" charset="0"/>
                                    </a:rPr>
                                    <m:t>𝐵</m:t>
                                  </m:r>
                                </m:sub>
                              </m:s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1</m:t>
                                  </m:r>
                                </m:e>
                                <m: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𝑗</m:t>
                                  </m:r>
                                  <m:r>
                                    <a:rPr kumimoji="1" lang="en-US" altLang="ja-JP" b="0" i="1" smtClean="0">
                                      <a:latin typeface="Cambria Math" panose="02040503050406030204" pitchFamily="18" charset="0"/>
                                      <a:ea typeface="Cambria Math" panose="02040503050406030204" pitchFamily="18" charset="0"/>
                                    </a:rPr>
                                    <m:t>]</m:t>
                                  </m:r>
                                </m:sub>
                              </m:sSub>
                              <m:r>
                                <a:rPr kumimoji="1" lang="en-US" altLang="ja-JP" b="0" i="1" smtClean="0">
                                  <a:latin typeface="Cambria Math" panose="02040503050406030204" pitchFamily="18" charset="0"/>
                                </a:rPr>
                                <m:t>𝑒𝑥𝑝</m:t>
                              </m:r>
                              <m:r>
                                <a:rPr kumimoji="1" lang="en-US" altLang="ja-JP" b="0" i="0" smtClean="0">
                                  <a:latin typeface="Cambria Math" panose="02040503050406030204" pitchFamily="18" charset="0"/>
                                </a:rPr>
                                <m:t>(</m:t>
                              </m:r>
                              <m:r>
                                <m:rPr>
                                  <m:sty m:val="p"/>
                                </m:rPr>
                                <a:rPr lang="en-US" altLang="ja-JP">
                                  <a:latin typeface="Cambria Math" panose="02040503050406030204" pitchFamily="18" charset="0"/>
                                </a:rPr>
                                <m:t>Cos</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1" i="1">
                                          <a:latin typeface="Cambria Math" panose="02040503050406030204" pitchFamily="18" charset="0"/>
                                        </a:rPr>
                                        <m:t>𝑿</m:t>
                                      </m:r>
                                    </m:e>
                                    <m:sub>
                                      <m:r>
                                        <a:rPr lang="en-US" altLang="ja-JP" i="1">
                                          <a:latin typeface="Cambria Math" panose="02040503050406030204" pitchFamily="18" charset="0"/>
                                        </a:rPr>
                                        <m:t>𝑖</m:t>
                                      </m:r>
                                    </m:sub>
                                  </m:sSub>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𝒁</m:t>
                                      </m:r>
                                    </m:e>
                                    <m:sub>
                                      <m:r>
                                        <a:rPr lang="en-US" altLang="ja-JP" i="1">
                                          <a:latin typeface="Cambria Math" panose="02040503050406030204" pitchFamily="18" charset="0"/>
                                        </a:rPr>
                                        <m:t>𝑗</m:t>
                                      </m:r>
                                    </m:sub>
                                  </m:sSub>
                                </m:e>
                              </m:d>
                            </m:e>
                          </m:nary>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ja-JP" altLang="en-US" i="1">
                                  <a:latin typeface="Cambria Math" panose="02040503050406030204" pitchFamily="18" charset="0"/>
                                </a:rPr>
                                <m:t>𝜏</m:t>
                              </m:r>
                            </m:e>
                            <m:sub>
                              <m:r>
                                <a:rPr lang="en-US" altLang="ja-JP" i="1">
                                  <a:latin typeface="Cambria Math" panose="02040503050406030204" pitchFamily="18" charset="0"/>
                                </a:rPr>
                                <m:t>𝑙</m:t>
                              </m:r>
                            </m:sub>
                          </m:sSub>
                          <m:r>
                            <a:rPr kumimoji="1" lang="en-US" altLang="ja-JP" b="0" i="1" smtClean="0">
                              <a:latin typeface="Cambria Math" panose="02040503050406030204" pitchFamily="18" charset="0"/>
                            </a:rPr>
                            <m:t>)</m:t>
                          </m:r>
                        </m:den>
                      </m:f>
                    </m:oMath>
                  </m:oMathPara>
                </a14:m>
                <a:endParaRPr kumimoji="1" lang="ja-JP" altLang="en-US" dirty="0"/>
              </a:p>
            </p:txBody>
          </p:sp>
        </mc:Choice>
        <mc:Fallback xmlns="">
          <p:sp>
            <p:nvSpPr>
              <p:cNvPr id="243" name="テキスト ボックス 242">
                <a:extLst>
                  <a:ext uri="{FF2B5EF4-FFF2-40B4-BE49-F238E27FC236}">
                    <a16:creationId xmlns:a16="http://schemas.microsoft.com/office/drawing/2014/main" id="{BEF1B237-F4A7-7D3E-4518-E8C2B682A6AF}"/>
                  </a:ext>
                </a:extLst>
              </p:cNvPr>
              <p:cNvSpPr txBox="1">
                <a:spLocks noRot="1" noChangeAspect="1" noMove="1" noResize="1" noEditPoints="1" noAdjustHandles="1" noChangeArrowheads="1" noChangeShapeType="1" noTextEdit="1"/>
              </p:cNvSpPr>
              <p:nvPr/>
            </p:nvSpPr>
            <p:spPr>
              <a:xfrm>
                <a:off x="907356" y="5937114"/>
                <a:ext cx="4733526" cy="704745"/>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4" name="テキスト ボックス 243">
                <a:extLst>
                  <a:ext uri="{FF2B5EF4-FFF2-40B4-BE49-F238E27FC236}">
                    <a16:creationId xmlns:a16="http://schemas.microsoft.com/office/drawing/2014/main" id="{E82CC7A0-5B33-5C30-059A-6964052290D9}"/>
                  </a:ext>
                </a:extLst>
              </p:cNvPr>
              <p:cNvSpPr txBox="1"/>
              <p:nvPr/>
            </p:nvSpPr>
            <p:spPr>
              <a:xfrm>
                <a:off x="6395818" y="6088476"/>
                <a:ext cx="5666311" cy="540533"/>
              </a:xfrm>
              <a:prstGeom prst="rect">
                <a:avLst/>
              </a:prstGeom>
              <a:noFill/>
            </p:spPr>
            <p:txBody>
              <a:bodyPr wrap="square">
                <a:spAutoFit/>
              </a:bodyPr>
              <a:lstStyle/>
              <a:p>
                <a14:m>
                  <m:oMath xmlns:m="http://schemas.openxmlformats.org/officeDocument/2006/math">
                    <m:sSub>
                      <m:sSubPr>
                        <m:ctrlPr>
                          <a:rPr lang="en-US" altLang="ja-JP" sz="1400" i="1" smtClean="0">
                            <a:latin typeface="Cambria Math" panose="02040503050406030204" pitchFamily="18" charset="0"/>
                          </a:rPr>
                        </m:ctrlPr>
                      </m:sSubPr>
                      <m:e>
                        <m:r>
                          <a:rPr lang="en-US" altLang="ja-JP" sz="1400" b="1" i="1">
                            <a:latin typeface="Cambria Math" panose="02040503050406030204" pitchFamily="18" charset="0"/>
                          </a:rPr>
                          <m:t>𝑿</m:t>
                        </m:r>
                      </m:e>
                      <m:sub>
                        <m:r>
                          <a:rPr lang="en-US" altLang="ja-JP" sz="1400" i="1">
                            <a:latin typeface="Cambria Math" panose="02040503050406030204" pitchFamily="18" charset="0"/>
                          </a:rPr>
                          <m:t>𝑖</m:t>
                        </m:r>
                      </m:sub>
                    </m:sSub>
                  </m:oMath>
                </a14:m>
                <a:r>
                  <a:rPr kumimoji="1" lang="en-US" altLang="ja-JP" sz="1400" b="0" dirty="0"/>
                  <a:t>: </a:t>
                </a:r>
                <a:r>
                  <a:rPr kumimoji="1" lang="ja-JP" altLang="en-US" sz="1400" b="0" dirty="0"/>
                  <a:t>分割された特徴ベクトル</a:t>
                </a:r>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r>
                          <a:rPr lang="en-US" altLang="ja-JP" sz="1400" b="1" i="1" smtClean="0">
                            <a:latin typeface="Cambria Math" panose="02040503050406030204" pitchFamily="18" charset="0"/>
                          </a:rPr>
                          <m:t>𝒁</m:t>
                        </m:r>
                      </m:e>
                      <m:sub>
                        <m:r>
                          <a:rPr lang="en-US" altLang="ja-JP" sz="1400" b="0" i="1" smtClean="0">
                            <a:latin typeface="Cambria Math" panose="02040503050406030204" pitchFamily="18" charset="0"/>
                          </a:rPr>
                          <m:t>𝑗</m:t>
                        </m:r>
                      </m:sub>
                    </m:sSub>
                  </m:oMath>
                </a14:m>
                <a:r>
                  <a:rPr lang="en-US" altLang="ja-JP" sz="1400" dirty="0"/>
                  <a:t>: </a:t>
                </a:r>
                <a:r>
                  <a:rPr lang="ja-JP" altLang="en-US" sz="1400" dirty="0"/>
                  <a:t>量子化ベクトル</a:t>
                </a:r>
                <a:endParaRPr kumimoji="1" lang="en-US" altLang="ja-JP" sz="1400" b="0" i="0" dirty="0">
                  <a:latin typeface="Cambria Math" panose="02040503050406030204" pitchFamily="18" charset="0"/>
                </a:endParaRPr>
              </a:p>
              <a:p>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𝑁</m:t>
                        </m:r>
                      </m:e>
                      <m:sub>
                        <m:r>
                          <a:rPr kumimoji="1" lang="en-US" altLang="ja-JP" sz="1400" b="0" i="1" smtClean="0">
                            <a:latin typeface="Cambria Math" panose="02040503050406030204" pitchFamily="18" charset="0"/>
                          </a:rPr>
                          <m:t>𝐵</m:t>
                        </m:r>
                      </m:sub>
                    </m:sSub>
                  </m:oMath>
                </a14:m>
                <a:r>
                  <a:rPr lang="en-US" altLang="ja-JP" sz="1400" dirty="0"/>
                  <a:t>: </a:t>
                </a:r>
                <a:r>
                  <a:rPr lang="ja-JP" altLang="en-US" sz="1400" dirty="0"/>
                  <a:t>バッチ内のデータ数</a:t>
                </a:r>
                <a:r>
                  <a:rPr lang="en-US" altLang="ja-JP" sz="1400" dirty="0"/>
                  <a:t>, </a:t>
                </a:r>
                <a14:m>
                  <m:oMath xmlns:m="http://schemas.openxmlformats.org/officeDocument/2006/math">
                    <m:sSub>
                      <m:sSubPr>
                        <m:ctrlPr>
                          <a:rPr lang="en-US" altLang="ja-JP" sz="1400" i="1">
                            <a:latin typeface="Cambria Math" panose="02040503050406030204" pitchFamily="18" charset="0"/>
                          </a:rPr>
                        </m:ctrlPr>
                      </m:sSubPr>
                      <m:e>
                        <m:r>
                          <a:rPr lang="ja-JP" altLang="en-US" sz="1400" b="0" i="1" smtClean="0">
                            <a:latin typeface="Cambria Math" panose="02040503050406030204" pitchFamily="18" charset="0"/>
                          </a:rPr>
                          <m:t>𝜏</m:t>
                        </m:r>
                      </m:e>
                      <m:sub>
                        <m:r>
                          <a:rPr lang="en-US" altLang="ja-JP" sz="1400" i="1">
                            <a:latin typeface="Cambria Math" panose="02040503050406030204" pitchFamily="18" charset="0"/>
                          </a:rPr>
                          <m:t>𝑖</m:t>
                        </m:r>
                      </m:sub>
                    </m:sSub>
                  </m:oMath>
                </a14:m>
                <a:r>
                  <a:rPr lang="en-US" altLang="ja-JP" sz="1400" dirty="0"/>
                  <a:t>: </a:t>
                </a:r>
                <a:r>
                  <a:rPr lang="ja-JP" altLang="en-US" sz="1400" dirty="0"/>
                  <a:t>温度パラメータ</a:t>
                </a:r>
                <a:endParaRPr lang="en-US" altLang="ja-JP" sz="1400" dirty="0"/>
              </a:p>
            </p:txBody>
          </p:sp>
        </mc:Choice>
        <mc:Fallback xmlns="">
          <p:sp>
            <p:nvSpPr>
              <p:cNvPr id="244" name="テキスト ボックス 243">
                <a:extLst>
                  <a:ext uri="{FF2B5EF4-FFF2-40B4-BE49-F238E27FC236}">
                    <a16:creationId xmlns:a16="http://schemas.microsoft.com/office/drawing/2014/main" id="{E82CC7A0-5B33-5C30-059A-6964052290D9}"/>
                  </a:ext>
                </a:extLst>
              </p:cNvPr>
              <p:cNvSpPr txBox="1">
                <a:spLocks noRot="1" noChangeAspect="1" noMove="1" noResize="1" noEditPoints="1" noAdjustHandles="1" noChangeArrowheads="1" noChangeShapeType="1" noTextEdit="1"/>
              </p:cNvSpPr>
              <p:nvPr/>
            </p:nvSpPr>
            <p:spPr>
              <a:xfrm>
                <a:off x="6395818" y="6088476"/>
                <a:ext cx="5666311" cy="540533"/>
              </a:xfrm>
              <a:prstGeom prst="rect">
                <a:avLst/>
              </a:prstGeom>
              <a:blipFill>
                <a:blip r:embed="rId26"/>
                <a:stretch>
                  <a:fillRect t="-4545" b="-11364"/>
                </a:stretch>
              </a:blipFill>
            </p:spPr>
            <p:txBody>
              <a:bodyPr/>
              <a:lstStyle/>
              <a:p>
                <a:r>
                  <a:rPr lang="ja-JP" altLang="en-US">
                    <a:noFill/>
                  </a:rPr>
                  <a:t> </a:t>
                </a:r>
              </a:p>
            </p:txBody>
          </p:sp>
        </mc:Fallback>
      </mc:AlternateContent>
      <p:sp>
        <p:nvSpPr>
          <p:cNvPr id="245" name="楕円 244">
            <a:extLst>
              <a:ext uri="{FF2B5EF4-FFF2-40B4-BE49-F238E27FC236}">
                <a16:creationId xmlns:a16="http://schemas.microsoft.com/office/drawing/2014/main" id="{81D9A029-A716-D009-6146-46D3AE94F40A}"/>
              </a:ext>
            </a:extLst>
          </p:cNvPr>
          <p:cNvSpPr/>
          <p:nvPr/>
        </p:nvSpPr>
        <p:spPr>
          <a:xfrm>
            <a:off x="1752202" y="3242614"/>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1</a:t>
            </a:r>
            <a:endParaRPr kumimoji="1" lang="ja-JP" altLang="en-US" sz="2400" dirty="0">
              <a:solidFill>
                <a:schemeClr val="tx1"/>
              </a:solidFill>
            </a:endParaRPr>
          </a:p>
        </p:txBody>
      </p:sp>
      <p:sp>
        <p:nvSpPr>
          <p:cNvPr id="246" name="楕円 245">
            <a:extLst>
              <a:ext uri="{FF2B5EF4-FFF2-40B4-BE49-F238E27FC236}">
                <a16:creationId xmlns:a16="http://schemas.microsoft.com/office/drawing/2014/main" id="{31E239F9-91F9-A7F7-B9F4-51483561D5A8}"/>
              </a:ext>
            </a:extLst>
          </p:cNvPr>
          <p:cNvSpPr/>
          <p:nvPr/>
        </p:nvSpPr>
        <p:spPr>
          <a:xfrm>
            <a:off x="7833592" y="1418096"/>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4</a:t>
            </a:r>
            <a:endParaRPr kumimoji="1" lang="ja-JP" altLang="en-US" sz="2400" dirty="0">
              <a:solidFill>
                <a:schemeClr val="tx1"/>
              </a:solidFill>
            </a:endParaRPr>
          </a:p>
        </p:txBody>
      </p:sp>
      <p:sp>
        <p:nvSpPr>
          <p:cNvPr id="247" name="楕円 246">
            <a:extLst>
              <a:ext uri="{FF2B5EF4-FFF2-40B4-BE49-F238E27FC236}">
                <a16:creationId xmlns:a16="http://schemas.microsoft.com/office/drawing/2014/main" id="{CF07748C-13C4-37E1-54BF-38792BF64706}"/>
              </a:ext>
            </a:extLst>
          </p:cNvPr>
          <p:cNvSpPr/>
          <p:nvPr/>
        </p:nvSpPr>
        <p:spPr>
          <a:xfrm>
            <a:off x="2788068" y="2949954"/>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3</a:t>
            </a:r>
            <a:endParaRPr kumimoji="1" lang="ja-JP" altLang="en-US" sz="2400" dirty="0">
              <a:solidFill>
                <a:schemeClr val="tx1"/>
              </a:solidFill>
            </a:endParaRPr>
          </a:p>
        </p:txBody>
      </p:sp>
      <p:sp>
        <p:nvSpPr>
          <p:cNvPr id="248" name="楕円 247">
            <a:extLst>
              <a:ext uri="{FF2B5EF4-FFF2-40B4-BE49-F238E27FC236}">
                <a16:creationId xmlns:a16="http://schemas.microsoft.com/office/drawing/2014/main" id="{D8CB87E4-6F25-E389-DA71-4995203F399B}"/>
              </a:ext>
            </a:extLst>
          </p:cNvPr>
          <p:cNvSpPr/>
          <p:nvPr/>
        </p:nvSpPr>
        <p:spPr>
          <a:xfrm>
            <a:off x="3382983" y="1685047"/>
            <a:ext cx="324000" cy="324000"/>
          </a:xfrm>
          <a:prstGeom prst="ellipse">
            <a:avLst/>
          </a:prstGeom>
          <a:solidFill>
            <a:schemeClr val="bg1"/>
          </a:solidFill>
          <a:ln w="1270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2</a:t>
            </a:r>
            <a:endParaRPr kumimoji="1" lang="ja-JP" altLang="en-US" sz="2400" dirty="0">
              <a:solidFill>
                <a:schemeClr val="tx1"/>
              </a:solidFill>
            </a:endParaRPr>
          </a:p>
        </p:txBody>
      </p:sp>
      <p:grpSp>
        <p:nvGrpSpPr>
          <p:cNvPr id="249" name="グループ化 248">
            <a:extLst>
              <a:ext uri="{FF2B5EF4-FFF2-40B4-BE49-F238E27FC236}">
                <a16:creationId xmlns:a16="http://schemas.microsoft.com/office/drawing/2014/main" id="{ED92F758-9392-6E68-43EA-26FACFE10B0D}"/>
              </a:ext>
            </a:extLst>
          </p:cNvPr>
          <p:cNvGrpSpPr/>
          <p:nvPr/>
        </p:nvGrpSpPr>
        <p:grpSpPr>
          <a:xfrm>
            <a:off x="-39755" y="4093247"/>
            <a:ext cx="4478179" cy="1193903"/>
            <a:chOff x="2253299" y="3773026"/>
            <a:chExt cx="3334316" cy="1223498"/>
          </a:xfrm>
        </p:grpSpPr>
        <p:sp>
          <p:nvSpPr>
            <p:cNvPr id="250" name="テキスト ボックス 249">
              <a:extLst>
                <a:ext uri="{FF2B5EF4-FFF2-40B4-BE49-F238E27FC236}">
                  <a16:creationId xmlns:a16="http://schemas.microsoft.com/office/drawing/2014/main" id="{2CF172F7-142B-4F76-6EB0-BE09479EC88E}"/>
                </a:ext>
              </a:extLst>
            </p:cNvPr>
            <p:cNvSpPr txBox="1"/>
            <p:nvPr/>
          </p:nvSpPr>
          <p:spPr>
            <a:xfrm>
              <a:off x="2253299" y="3849643"/>
              <a:ext cx="3334316" cy="1065612"/>
            </a:xfrm>
            <a:prstGeom prst="rect">
              <a:avLst/>
            </a:prstGeom>
            <a:noFill/>
          </p:spPr>
          <p:txBody>
            <a:bodyPr wrap="square" rtlCol="0">
              <a:spAutoFit/>
            </a:bodyPr>
            <a:lstStyle/>
            <a:p>
              <a:pPr algn="ctr"/>
              <a:r>
                <a:rPr lang="en-US" altLang="ja-JP" sz="1847" dirty="0">
                  <a:latin typeface="Times New Roman" panose="02020603050405020304" pitchFamily="18" charset="0"/>
                  <a:cs typeface="Times New Roman" panose="02020603050405020304" pitchFamily="18" charset="0"/>
                </a:rPr>
                <a:t>Contrastive Loss</a:t>
              </a:r>
              <a:r>
                <a:rPr lang="en-US" altLang="ja-JP" sz="1847" dirty="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5000" dirty="0" err="1">
                  <a:latin typeface="Times New Roman" panose="02020603050405020304" pitchFamily="18" charset="0"/>
                  <a:cs typeface="Times New Roman" panose="02020603050405020304" pitchFamily="18" charset="0"/>
                </a:rPr>
                <a:t>unsup</a:t>
              </a:r>
              <a:r>
                <a:rPr lang="en-US" altLang="ja-JP" sz="1847" dirty="0">
                  <a:latin typeface="Times New Roman" panose="02020603050405020304" pitchFamily="18" charset="0"/>
                  <a:cs typeface="Times New Roman" panose="02020603050405020304" pitchFamily="18" charset="0"/>
                </a:rPr>
                <a:t> </a:t>
              </a:r>
              <a:r>
                <a:rPr lang="ja-JP" altLang="en-US" sz="1847" dirty="0">
                  <a:latin typeface="Times New Roman" panose="02020603050405020304" pitchFamily="18" charset="0"/>
                  <a:cs typeface="Times New Roman" panose="02020603050405020304" pitchFamily="18" charset="0"/>
                </a:rPr>
                <a:t>と</a:t>
              </a:r>
              <a:br>
                <a:rPr lang="en-US" altLang="ja-JP" sz="1847" dirty="0">
                  <a:latin typeface="Times New Roman" panose="02020603050405020304" pitchFamily="18" charset="0"/>
                  <a:cs typeface="Times New Roman" panose="02020603050405020304" pitchFamily="18" charset="0"/>
                </a:rPr>
              </a:br>
              <a:r>
                <a:rPr lang="en-US" altLang="ja-JP" sz="1847" dirty="0">
                  <a:latin typeface="Times New Roman" panose="02020603050405020304" pitchFamily="18" charset="0"/>
                  <a:cs typeface="Times New Roman" panose="02020603050405020304" pitchFamily="18" charset="0"/>
                </a:rPr>
                <a:t>Cross Contrastive Loss </a:t>
              </a:r>
              <a:r>
                <a:rPr lang="en-US" altLang="ja-JP" sz="1847" i="1" dirty="0" err="1">
                  <a:latin typeface="Times New Roman" panose="02020603050405020304" pitchFamily="18" charset="0"/>
                  <a:cs typeface="Times New Roman" panose="02020603050405020304" pitchFamily="18" charset="0"/>
                </a:rPr>
                <a:t>L</a:t>
              </a:r>
              <a:r>
                <a:rPr lang="en-US" altLang="ja-JP" sz="1847" baseline="-20000" dirty="0" err="1">
                  <a:latin typeface="Times New Roman" panose="02020603050405020304" pitchFamily="18" charset="0"/>
                  <a:cs typeface="Times New Roman" panose="02020603050405020304" pitchFamily="18" charset="0"/>
                </a:rPr>
                <a:t>cucl</a:t>
              </a:r>
              <a:r>
                <a:rPr lang="ja-JP" altLang="en-US" sz="1847" baseline="-20000" dirty="0">
                  <a:latin typeface="Times New Roman" panose="02020603050405020304" pitchFamily="18" charset="0"/>
                  <a:cs typeface="Times New Roman" panose="02020603050405020304" pitchFamily="18" charset="0"/>
                </a:rPr>
                <a:t>　</a:t>
              </a:r>
              <a:r>
                <a:rPr lang="ja-JP" altLang="en-US" sz="1847" dirty="0">
                  <a:latin typeface="Times New Roman" panose="02020603050405020304" pitchFamily="18" charset="0"/>
                  <a:cs typeface="Times New Roman" panose="02020603050405020304" pitchFamily="18" charset="0"/>
                </a:rPr>
                <a:t>を計算する</a:t>
              </a:r>
              <a:endParaRPr lang="en-US" altLang="ja-JP" sz="1847" dirty="0">
                <a:cs typeface="Times New Roman" panose="02020603050405020304" pitchFamily="18" charset="0"/>
              </a:endParaRPr>
            </a:p>
            <a:p>
              <a:pPr algn="ctr"/>
              <a:r>
                <a:rPr lang="en-US" altLang="ja-JP" sz="1847" i="1" dirty="0">
                  <a:latin typeface="Times New Roman" panose="02020603050405020304" pitchFamily="18" charset="0"/>
                  <a:cs typeface="Times New Roman" panose="02020603050405020304" pitchFamily="18" charset="0"/>
                </a:rPr>
                <a:t>L</a:t>
              </a:r>
              <a:r>
                <a:rPr lang="en-US" altLang="ja-JP" sz="1847" baseline="-20000" dirty="0">
                  <a:latin typeface="Times New Roman" panose="02020603050405020304" pitchFamily="18" charset="0"/>
                  <a:cs typeface="Times New Roman" panose="02020603050405020304" pitchFamily="18" charset="0"/>
                </a:rPr>
                <a:t>all </a:t>
              </a:r>
              <a:r>
                <a:rPr lang="en-US" altLang="ja-JP" sz="2463" dirty="0">
                  <a:latin typeface="Times New Roman" panose="02020603050405020304" pitchFamily="18" charset="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5000" dirty="0" err="1">
                  <a:latin typeface="Times New Roman" panose="02020603050405020304" pitchFamily="18" charset="0"/>
                  <a:cs typeface="Times New Roman" panose="02020603050405020304" pitchFamily="18" charset="0"/>
                </a:rPr>
                <a:t>unsup</a:t>
              </a:r>
              <a:r>
                <a:rPr lang="en-US" altLang="ja-JP" sz="1847" dirty="0">
                  <a:latin typeface="Times New Roman" panose="02020603050405020304" pitchFamily="18" charset="0"/>
                  <a:cs typeface="Times New Roman" panose="02020603050405020304" pitchFamily="18" charset="0"/>
                </a:rPr>
                <a:t>+</a:t>
              </a:r>
              <a:r>
                <a:rPr lang="en-US" altLang="ja-JP" sz="2053" dirty="0">
                  <a:latin typeface="Times New Roman" panose="02020603050405020304" pitchFamily="18" charset="0"/>
                  <a:cs typeface="Times New Roman" panose="02020603050405020304" pitchFamily="18" charset="0"/>
                </a:rPr>
                <a:t> </a:t>
              </a:r>
              <a:r>
                <a:rPr lang="en-US" altLang="ja-JP" sz="1847" i="1" dirty="0" err="1">
                  <a:latin typeface="Times New Roman" panose="02020603050405020304" pitchFamily="18" charset="0"/>
                  <a:cs typeface="Times New Roman" panose="02020603050405020304" pitchFamily="18" charset="0"/>
                </a:rPr>
                <a:t>L</a:t>
              </a:r>
              <a:r>
                <a:rPr lang="en-US" altLang="ja-JP" sz="1847" baseline="-20000" dirty="0" err="1">
                  <a:latin typeface="Times New Roman" panose="02020603050405020304" pitchFamily="18" charset="0"/>
                  <a:cs typeface="Times New Roman" panose="02020603050405020304" pitchFamily="18" charset="0"/>
                </a:rPr>
                <a:t>cucl</a:t>
              </a:r>
              <a:endParaRPr lang="ja-JP" altLang="en-US" sz="2342" dirty="0">
                <a:latin typeface="Times New Roman" panose="02020603050405020304" pitchFamily="18" charset="0"/>
                <a:cs typeface="Times New Roman" panose="02020603050405020304" pitchFamily="18" charset="0"/>
              </a:endParaRPr>
            </a:p>
          </p:txBody>
        </p:sp>
        <p:sp>
          <p:nvSpPr>
            <p:cNvPr id="251" name="四角形: 角を丸くする 250">
              <a:extLst>
                <a:ext uri="{FF2B5EF4-FFF2-40B4-BE49-F238E27FC236}">
                  <a16:creationId xmlns:a16="http://schemas.microsoft.com/office/drawing/2014/main" id="{560C9876-0B45-65B5-F086-DD010826B9E2}"/>
                </a:ext>
              </a:extLst>
            </p:cNvPr>
            <p:cNvSpPr/>
            <p:nvPr/>
          </p:nvSpPr>
          <p:spPr>
            <a:xfrm>
              <a:off x="2462832" y="3773026"/>
              <a:ext cx="2916000" cy="122349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755"/>
            </a:p>
          </p:txBody>
        </p:sp>
      </p:grpSp>
    </p:spTree>
    <p:extLst>
      <p:ext uri="{BB962C8B-B14F-4D97-AF65-F5344CB8AC3E}">
        <p14:creationId xmlns:p14="http://schemas.microsoft.com/office/powerpoint/2010/main" val="282997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A66BB-163A-1A33-35CB-6901026E44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AFFC40-389B-DA4C-909C-D1B0ADE8BBA9}"/>
              </a:ext>
            </a:extLst>
          </p:cNvPr>
          <p:cNvSpPr>
            <a:spLocks noGrp="1"/>
          </p:cNvSpPr>
          <p:nvPr>
            <p:ph type="title"/>
          </p:nvPr>
        </p:nvSpPr>
        <p:spPr/>
        <p:txBody>
          <a:bodyPr/>
          <a:lstStyle/>
          <a:p>
            <a:r>
              <a:rPr lang="ja-JP" altLang="en-US" dirty="0"/>
              <a:t>既存</a:t>
            </a:r>
            <a:r>
              <a:rPr kumimoji="1" lang="ja-JP" altLang="en-US" dirty="0"/>
              <a:t>手法</a:t>
            </a:r>
            <a:r>
              <a:rPr kumimoji="1" lang="en-US" altLang="ja-JP" dirty="0"/>
              <a:t>: CUCL</a:t>
            </a:r>
            <a:endParaRPr kumimoji="1" lang="ja-JP" altLang="en-US" dirty="0"/>
          </a:p>
        </p:txBody>
      </p:sp>
      <p:sp>
        <p:nvSpPr>
          <p:cNvPr id="3" name="スライド番号プレースホルダー 2">
            <a:extLst>
              <a:ext uri="{FF2B5EF4-FFF2-40B4-BE49-F238E27FC236}">
                <a16:creationId xmlns:a16="http://schemas.microsoft.com/office/drawing/2014/main" id="{46B56F12-7046-F55F-E8B3-7F6236A2EFF6}"/>
              </a:ext>
            </a:extLst>
          </p:cNvPr>
          <p:cNvSpPr>
            <a:spLocks noGrp="1"/>
          </p:cNvSpPr>
          <p:nvPr>
            <p:ph type="sldNum" sz="quarter" idx="12"/>
          </p:nvPr>
        </p:nvSpPr>
        <p:spPr/>
        <p:txBody>
          <a:bodyPr/>
          <a:lstStyle/>
          <a:p>
            <a:fld id="{B5C67937-D10B-4F1B-BCB2-26B69D4AE1E2}" type="slidenum">
              <a:rPr kumimoji="1" lang="ja-JP" altLang="en-US" smtClean="0"/>
              <a:pPr/>
              <a:t>8</a:t>
            </a:fld>
            <a:endParaRPr kumimoji="1" lang="ja-JP" altLang="en-US" dirty="0"/>
          </a:p>
        </p:txBody>
      </p:sp>
      <p:sp>
        <p:nvSpPr>
          <p:cNvPr id="4" name="テキスト プレースホルダー 3">
            <a:extLst>
              <a:ext uri="{FF2B5EF4-FFF2-40B4-BE49-F238E27FC236}">
                <a16:creationId xmlns:a16="http://schemas.microsoft.com/office/drawing/2014/main" id="{23B2BD66-2175-7786-A949-D3CE60B13D2D}"/>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2FB2F87D-E477-9D7A-8804-EA3C5D1B45F7}"/>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EE664CE1-D0A7-D161-6425-7504FCFA3F92}"/>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9" name="テキスト ボックス 8">
            <a:extLst>
              <a:ext uri="{FF2B5EF4-FFF2-40B4-BE49-F238E27FC236}">
                <a16:creationId xmlns:a16="http://schemas.microsoft.com/office/drawing/2014/main" id="{B63F598A-F85F-502D-B442-5C339045FC9D}"/>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1B7ED402-F142-77E4-9CED-840620D509D2}"/>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3" name="楕円 12">
            <a:extLst>
              <a:ext uri="{FF2B5EF4-FFF2-40B4-BE49-F238E27FC236}">
                <a16:creationId xmlns:a16="http://schemas.microsoft.com/office/drawing/2014/main" id="{54E73652-AA1C-E12B-25EC-DB1888E08976}"/>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FDD2B465-4472-7071-F0FD-8691BCADEEF6}"/>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473DFB27-0981-C38B-8951-6AF2F8979831}"/>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2807F6B1-B5B9-F1BF-7F50-128C08A1B8A8}"/>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25A7956D-9FA6-23C2-E350-36D818A44107}"/>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74C0CD83-F1B7-4F4B-C123-EB407DABA1CE}"/>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CC4C6E58-E5E7-E31C-396A-5FF4E06C05D5}"/>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0C591FF5-2C18-EA53-0BE2-6A36A4C4F011}"/>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5" name="テキスト ボックス 4">
            <a:extLst>
              <a:ext uri="{FF2B5EF4-FFF2-40B4-BE49-F238E27FC236}">
                <a16:creationId xmlns:a16="http://schemas.microsoft.com/office/drawing/2014/main" id="{1A38AD7F-C751-8629-8BBE-CC53BDCC8A1B}"/>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
        <p:nvSpPr>
          <p:cNvPr id="35" name="テキスト ボックス 34">
            <a:extLst>
              <a:ext uri="{FF2B5EF4-FFF2-40B4-BE49-F238E27FC236}">
                <a16:creationId xmlns:a16="http://schemas.microsoft.com/office/drawing/2014/main" id="{CC1563B7-50B6-5AE6-034A-07CE6E91A2CF}"/>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a:t>
            </a:r>
            <a:r>
              <a:rPr lang="ja-JP" altLang="en-US" sz="2400" dirty="0"/>
              <a:t>追加</a:t>
            </a:r>
            <a:endParaRPr kumimoji="1" lang="ja-JP" altLang="en-US" sz="2400" dirty="0"/>
          </a:p>
        </p:txBody>
      </p:sp>
    </p:spTree>
    <p:extLst>
      <p:ext uri="{BB962C8B-B14F-4D97-AF65-F5344CB8AC3E}">
        <p14:creationId xmlns:p14="http://schemas.microsoft.com/office/powerpoint/2010/main" val="374491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DF96-76DE-29A1-9003-559DB4476C91}"/>
            </a:ext>
          </a:extLst>
        </p:cNvPr>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85019932-A0F7-6E68-5047-42FA5B4BF324}"/>
              </a:ext>
            </a:extLst>
          </p:cNvPr>
          <p:cNvSpPr/>
          <p:nvPr/>
        </p:nvSpPr>
        <p:spPr>
          <a:xfrm>
            <a:off x="1659813" y="2739661"/>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 name="タイトル 1">
            <a:extLst>
              <a:ext uri="{FF2B5EF4-FFF2-40B4-BE49-F238E27FC236}">
                <a16:creationId xmlns:a16="http://schemas.microsoft.com/office/drawing/2014/main" id="{A284B3C6-4760-0641-3B63-E40378F9AE50}"/>
              </a:ext>
            </a:extLst>
          </p:cNvPr>
          <p:cNvSpPr>
            <a:spLocks noGrp="1"/>
          </p:cNvSpPr>
          <p:nvPr>
            <p:ph type="title"/>
          </p:nvPr>
        </p:nvSpPr>
        <p:spPr/>
        <p:txBody>
          <a:bodyPr/>
          <a:lstStyle/>
          <a:p>
            <a:r>
              <a:rPr lang="ja-JP" altLang="en-US" dirty="0"/>
              <a:t>既存</a:t>
            </a:r>
            <a:r>
              <a:rPr kumimoji="1" lang="ja-JP" altLang="en-US" dirty="0"/>
              <a:t>手法</a:t>
            </a:r>
            <a:r>
              <a:rPr kumimoji="1" lang="en-US" altLang="ja-JP" dirty="0"/>
              <a:t>: CUCL</a:t>
            </a:r>
            <a:endParaRPr kumimoji="1" lang="ja-JP" altLang="en-US" dirty="0"/>
          </a:p>
        </p:txBody>
      </p:sp>
      <p:sp>
        <p:nvSpPr>
          <p:cNvPr id="3" name="スライド番号プレースホルダー 2">
            <a:extLst>
              <a:ext uri="{FF2B5EF4-FFF2-40B4-BE49-F238E27FC236}">
                <a16:creationId xmlns:a16="http://schemas.microsoft.com/office/drawing/2014/main" id="{3A88DA32-C2E2-F277-FC7E-2C3A6030E4C7}"/>
              </a:ext>
            </a:extLst>
          </p:cNvPr>
          <p:cNvSpPr>
            <a:spLocks noGrp="1"/>
          </p:cNvSpPr>
          <p:nvPr>
            <p:ph type="sldNum" sz="quarter" idx="12"/>
          </p:nvPr>
        </p:nvSpPr>
        <p:spPr/>
        <p:txBody>
          <a:bodyPr/>
          <a:lstStyle/>
          <a:p>
            <a:fld id="{B5C67937-D10B-4F1B-BCB2-26B69D4AE1E2}" type="slidenum">
              <a:rPr kumimoji="1" lang="ja-JP" altLang="en-US" smtClean="0"/>
              <a:pPr/>
              <a:t>9</a:t>
            </a:fld>
            <a:endParaRPr kumimoji="1" lang="ja-JP" altLang="en-US" dirty="0"/>
          </a:p>
        </p:txBody>
      </p:sp>
      <p:sp>
        <p:nvSpPr>
          <p:cNvPr id="4" name="テキスト プレースホルダー 3">
            <a:extLst>
              <a:ext uri="{FF2B5EF4-FFF2-40B4-BE49-F238E27FC236}">
                <a16:creationId xmlns:a16="http://schemas.microsoft.com/office/drawing/2014/main" id="{7E420501-1453-2F51-4FE3-3F72DD060D60}"/>
              </a:ext>
            </a:extLst>
          </p:cNvPr>
          <p:cNvSpPr>
            <a:spLocks noGrp="1"/>
          </p:cNvSpPr>
          <p:nvPr>
            <p:ph type="body" sz="quarter" idx="13"/>
          </p:nvPr>
        </p:nvSpPr>
        <p:spPr/>
        <p:txBody>
          <a:bodyPr/>
          <a:lstStyle/>
          <a:p>
            <a:r>
              <a:rPr kumimoji="1" lang="ja-JP" altLang="en-US" dirty="0"/>
              <a:t>タスク増加に伴う</a:t>
            </a:r>
            <a:r>
              <a:rPr lang="ja-JP" altLang="en-US" dirty="0"/>
              <a:t>コードブック</a:t>
            </a:r>
            <a:r>
              <a:rPr kumimoji="1" lang="ja-JP" altLang="en-US" dirty="0"/>
              <a:t>の追加</a:t>
            </a:r>
          </a:p>
        </p:txBody>
      </p:sp>
      <p:sp>
        <p:nvSpPr>
          <p:cNvPr id="14" name="四角形: 角を丸くする 13">
            <a:extLst>
              <a:ext uri="{FF2B5EF4-FFF2-40B4-BE49-F238E27FC236}">
                <a16:creationId xmlns:a16="http://schemas.microsoft.com/office/drawing/2014/main" id="{497AA158-F372-809C-0D9E-601D9AA24D51}"/>
              </a:ext>
            </a:extLst>
          </p:cNvPr>
          <p:cNvSpPr/>
          <p:nvPr/>
        </p:nvSpPr>
        <p:spPr>
          <a:xfrm>
            <a:off x="1316190" y="3117409"/>
            <a:ext cx="2880000" cy="2880000"/>
          </a:xfrm>
          <a:prstGeom prst="roundRect">
            <a:avLst/>
          </a:prstGeom>
          <a:solidFill>
            <a:schemeClr val="bg1"/>
          </a:solidFill>
          <a:ln>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1" name="テキスト ボックス 20">
            <a:extLst>
              <a:ext uri="{FF2B5EF4-FFF2-40B4-BE49-F238E27FC236}">
                <a16:creationId xmlns:a16="http://schemas.microsoft.com/office/drawing/2014/main" id="{4F956541-4AE0-71AD-1D27-834A61343F7C}"/>
              </a:ext>
            </a:extLst>
          </p:cNvPr>
          <p:cNvSpPr txBox="1"/>
          <p:nvPr/>
        </p:nvSpPr>
        <p:spPr>
          <a:xfrm>
            <a:off x="1383961" y="3217985"/>
            <a:ext cx="1002575" cy="400110"/>
          </a:xfrm>
          <a:prstGeom prst="rect">
            <a:avLst/>
          </a:prstGeom>
          <a:noFill/>
        </p:spPr>
        <p:txBody>
          <a:bodyPr wrap="square" rtlCol="0">
            <a:spAutoFit/>
          </a:bodyPr>
          <a:lstStyle/>
          <a:p>
            <a:pPr algn="ctr"/>
            <a:r>
              <a:rPr kumimoji="1" lang="en-US" altLang="ja-JP" sz="2000" dirty="0"/>
              <a:t>Task 1</a:t>
            </a:r>
            <a:endParaRPr kumimoji="1" lang="ja-JP" altLang="en-US" sz="2000" dirty="0"/>
          </a:p>
        </p:txBody>
      </p:sp>
      <p:sp>
        <p:nvSpPr>
          <p:cNvPr id="9" name="テキスト ボックス 8">
            <a:extLst>
              <a:ext uri="{FF2B5EF4-FFF2-40B4-BE49-F238E27FC236}">
                <a16:creationId xmlns:a16="http://schemas.microsoft.com/office/drawing/2014/main" id="{27FD0B0C-C857-C07C-0555-FABC332BAC6B}"/>
              </a:ext>
            </a:extLst>
          </p:cNvPr>
          <p:cNvSpPr txBox="1"/>
          <p:nvPr/>
        </p:nvSpPr>
        <p:spPr>
          <a:xfrm>
            <a:off x="5327818" y="6312422"/>
            <a:ext cx="2389663" cy="400110"/>
          </a:xfrm>
          <a:prstGeom prst="rect">
            <a:avLst/>
          </a:prstGeom>
          <a:noFill/>
        </p:spPr>
        <p:txBody>
          <a:bodyPr wrap="square" rtlCol="0">
            <a:spAutoFit/>
          </a:bodyPr>
          <a:lstStyle/>
          <a:p>
            <a:pPr algn="ctr"/>
            <a:r>
              <a:rPr kumimoji="1" lang="en-US" altLang="ja-JP" sz="2000" dirty="0"/>
              <a:t>: </a:t>
            </a:r>
            <a:r>
              <a:rPr kumimoji="1" lang="ja-JP" altLang="en-US" sz="2000" dirty="0"/>
              <a:t>既存のコードワード</a:t>
            </a:r>
          </a:p>
        </p:txBody>
      </p:sp>
      <p:sp>
        <p:nvSpPr>
          <p:cNvPr id="10" name="楕円 9">
            <a:extLst>
              <a:ext uri="{FF2B5EF4-FFF2-40B4-BE49-F238E27FC236}">
                <a16:creationId xmlns:a16="http://schemas.microsoft.com/office/drawing/2014/main" id="{7337A7C9-5C57-0213-834C-53C240C4E56B}"/>
              </a:ext>
            </a:extLst>
          </p:cNvPr>
          <p:cNvSpPr/>
          <p:nvPr/>
        </p:nvSpPr>
        <p:spPr>
          <a:xfrm>
            <a:off x="5157696" y="647332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1" name="テキスト ボックス 10">
            <a:extLst>
              <a:ext uri="{FF2B5EF4-FFF2-40B4-BE49-F238E27FC236}">
                <a16:creationId xmlns:a16="http://schemas.microsoft.com/office/drawing/2014/main" id="{D41F3293-82C1-58B9-5322-8A229462F756}"/>
              </a:ext>
            </a:extLst>
          </p:cNvPr>
          <p:cNvSpPr txBox="1"/>
          <p:nvPr/>
        </p:nvSpPr>
        <p:spPr>
          <a:xfrm>
            <a:off x="1805719" y="2745274"/>
            <a:ext cx="1002575" cy="400110"/>
          </a:xfrm>
          <a:prstGeom prst="rect">
            <a:avLst/>
          </a:prstGeom>
          <a:noFill/>
        </p:spPr>
        <p:txBody>
          <a:bodyPr wrap="square" rtlCol="0">
            <a:spAutoFit/>
          </a:bodyPr>
          <a:lstStyle/>
          <a:p>
            <a:pPr algn="ctr"/>
            <a:r>
              <a:rPr kumimoji="1" lang="en-US" altLang="ja-JP" sz="2000" dirty="0"/>
              <a:t>Task 2</a:t>
            </a:r>
            <a:endParaRPr kumimoji="1" lang="ja-JP" altLang="en-US" sz="2000" dirty="0"/>
          </a:p>
        </p:txBody>
      </p:sp>
      <p:sp>
        <p:nvSpPr>
          <p:cNvPr id="13" name="楕円 12">
            <a:extLst>
              <a:ext uri="{FF2B5EF4-FFF2-40B4-BE49-F238E27FC236}">
                <a16:creationId xmlns:a16="http://schemas.microsoft.com/office/drawing/2014/main" id="{CCA99696-1EB3-9793-28BD-56C59DA4EF56}"/>
              </a:ext>
            </a:extLst>
          </p:cNvPr>
          <p:cNvSpPr/>
          <p:nvPr/>
        </p:nvSpPr>
        <p:spPr>
          <a:xfrm>
            <a:off x="1697192" y="385479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5" name="楕円 14">
            <a:extLst>
              <a:ext uri="{FF2B5EF4-FFF2-40B4-BE49-F238E27FC236}">
                <a16:creationId xmlns:a16="http://schemas.microsoft.com/office/drawing/2014/main" id="{7AD04A05-DC41-5C74-FCEA-9421FD5D771C}"/>
              </a:ext>
            </a:extLst>
          </p:cNvPr>
          <p:cNvSpPr/>
          <p:nvPr/>
        </p:nvSpPr>
        <p:spPr>
          <a:xfrm>
            <a:off x="3129041" y="351009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6" name="楕円 15">
            <a:extLst>
              <a:ext uri="{FF2B5EF4-FFF2-40B4-BE49-F238E27FC236}">
                <a16:creationId xmlns:a16="http://schemas.microsoft.com/office/drawing/2014/main" id="{A883BEFB-8266-144A-1A6D-AEABA3B4D732}"/>
              </a:ext>
            </a:extLst>
          </p:cNvPr>
          <p:cNvSpPr/>
          <p:nvPr/>
        </p:nvSpPr>
        <p:spPr>
          <a:xfrm>
            <a:off x="2280211" y="4162225"/>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7" name="楕円 16">
            <a:extLst>
              <a:ext uri="{FF2B5EF4-FFF2-40B4-BE49-F238E27FC236}">
                <a16:creationId xmlns:a16="http://schemas.microsoft.com/office/drawing/2014/main" id="{9A6CB296-627A-BCA2-CDD6-933C3A88E0BC}"/>
              </a:ext>
            </a:extLst>
          </p:cNvPr>
          <p:cNvSpPr/>
          <p:nvPr/>
        </p:nvSpPr>
        <p:spPr>
          <a:xfrm>
            <a:off x="2188054"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8" name="楕円 17">
            <a:extLst>
              <a:ext uri="{FF2B5EF4-FFF2-40B4-BE49-F238E27FC236}">
                <a16:creationId xmlns:a16="http://schemas.microsoft.com/office/drawing/2014/main" id="{CB368213-29F1-435E-426C-9FBF1FE53709}"/>
              </a:ext>
            </a:extLst>
          </p:cNvPr>
          <p:cNvSpPr/>
          <p:nvPr/>
        </p:nvSpPr>
        <p:spPr>
          <a:xfrm>
            <a:off x="1644029" y="4699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19" name="楕円 18">
            <a:extLst>
              <a:ext uri="{FF2B5EF4-FFF2-40B4-BE49-F238E27FC236}">
                <a16:creationId xmlns:a16="http://schemas.microsoft.com/office/drawing/2014/main" id="{DA99959C-3D6B-FCE4-DA23-573611AB3C63}"/>
              </a:ext>
            </a:extLst>
          </p:cNvPr>
          <p:cNvSpPr/>
          <p:nvPr/>
        </p:nvSpPr>
        <p:spPr>
          <a:xfrm>
            <a:off x="2514127" y="4885886"/>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0" name="楕円 19">
            <a:extLst>
              <a:ext uri="{FF2B5EF4-FFF2-40B4-BE49-F238E27FC236}">
                <a16:creationId xmlns:a16="http://schemas.microsoft.com/office/drawing/2014/main" id="{36EC8CBA-FC3E-EE79-7A33-D8C08DDC9A3B}"/>
              </a:ext>
            </a:extLst>
          </p:cNvPr>
          <p:cNvSpPr/>
          <p:nvPr/>
        </p:nvSpPr>
        <p:spPr>
          <a:xfrm>
            <a:off x="3543707" y="435331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2" name="楕円 21">
            <a:extLst>
              <a:ext uri="{FF2B5EF4-FFF2-40B4-BE49-F238E27FC236}">
                <a16:creationId xmlns:a16="http://schemas.microsoft.com/office/drawing/2014/main" id="{B786DF1F-D231-D7FF-C2C3-FA4542418961}"/>
              </a:ext>
            </a:extLst>
          </p:cNvPr>
          <p:cNvSpPr/>
          <p:nvPr/>
        </p:nvSpPr>
        <p:spPr>
          <a:xfrm>
            <a:off x="3446245" y="5412524"/>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3" name="楕円 22">
            <a:extLst>
              <a:ext uri="{FF2B5EF4-FFF2-40B4-BE49-F238E27FC236}">
                <a16:creationId xmlns:a16="http://schemas.microsoft.com/office/drawing/2014/main" id="{EC95B106-63B4-207A-1F86-77DC9AB1FF0A}"/>
              </a:ext>
            </a:extLst>
          </p:cNvPr>
          <p:cNvSpPr/>
          <p:nvPr/>
        </p:nvSpPr>
        <p:spPr>
          <a:xfrm>
            <a:off x="4314839" y="4645752"/>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4" name="楕円 23">
            <a:extLst>
              <a:ext uri="{FF2B5EF4-FFF2-40B4-BE49-F238E27FC236}">
                <a16:creationId xmlns:a16="http://schemas.microsoft.com/office/drawing/2014/main" id="{55B70E7E-C13E-3A0A-16AA-6A3662AC399D}"/>
              </a:ext>
            </a:extLst>
          </p:cNvPr>
          <p:cNvSpPr/>
          <p:nvPr/>
        </p:nvSpPr>
        <p:spPr>
          <a:xfrm>
            <a:off x="3129040" y="2879180"/>
            <a:ext cx="106325" cy="108000"/>
          </a:xfrm>
          <a:prstGeom prst="ellipse">
            <a:avLst/>
          </a:prstGeom>
          <a:solidFill>
            <a:schemeClr val="accent2"/>
          </a:solidFill>
          <a:ln>
            <a:solidFill>
              <a:schemeClr val="accent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755" dirty="0"/>
          </a:p>
        </p:txBody>
      </p:sp>
      <p:sp>
        <p:nvSpPr>
          <p:cNvPr id="25" name="テキスト ボックス 24">
            <a:extLst>
              <a:ext uri="{FF2B5EF4-FFF2-40B4-BE49-F238E27FC236}">
                <a16:creationId xmlns:a16="http://schemas.microsoft.com/office/drawing/2014/main" id="{83C9FD30-049B-AA79-0CA5-54DB759CBE96}"/>
              </a:ext>
            </a:extLst>
          </p:cNvPr>
          <p:cNvSpPr txBox="1"/>
          <p:nvPr/>
        </p:nvSpPr>
        <p:spPr>
          <a:xfrm>
            <a:off x="974744" y="6126337"/>
            <a:ext cx="3562891" cy="461665"/>
          </a:xfrm>
          <a:prstGeom prst="rect">
            <a:avLst/>
          </a:prstGeom>
          <a:noFill/>
        </p:spPr>
        <p:txBody>
          <a:bodyPr wrap="square" rtlCol="0">
            <a:spAutoFit/>
          </a:bodyPr>
          <a:lstStyle/>
          <a:p>
            <a:pPr algn="ctr"/>
            <a:r>
              <a:rPr kumimoji="1" lang="en-US" altLang="ja-JP" sz="2400" dirty="0"/>
              <a:t>CUCL</a:t>
            </a:r>
            <a:r>
              <a:rPr kumimoji="1" lang="ja-JP" altLang="en-US" sz="2400" dirty="0"/>
              <a:t>のサブコードブック</a:t>
            </a:r>
          </a:p>
        </p:txBody>
      </p:sp>
      <p:sp>
        <p:nvSpPr>
          <p:cNvPr id="26" name="テキスト ボックス 25">
            <a:extLst>
              <a:ext uri="{FF2B5EF4-FFF2-40B4-BE49-F238E27FC236}">
                <a16:creationId xmlns:a16="http://schemas.microsoft.com/office/drawing/2014/main" id="{0B5B41D5-A717-697A-61E8-FDBC1F64AFF9}"/>
              </a:ext>
            </a:extLst>
          </p:cNvPr>
          <p:cNvSpPr txBox="1"/>
          <p:nvPr/>
        </p:nvSpPr>
        <p:spPr>
          <a:xfrm>
            <a:off x="1204545" y="1749664"/>
            <a:ext cx="4188959" cy="461665"/>
          </a:xfrm>
          <a:prstGeom prst="rect">
            <a:avLst/>
          </a:prstGeom>
          <a:noFill/>
        </p:spPr>
        <p:txBody>
          <a:bodyPr wrap="square" rtlCol="0">
            <a:spAutoFit/>
          </a:bodyPr>
          <a:lstStyle/>
          <a:p>
            <a:pPr algn="ctr"/>
            <a:r>
              <a:rPr lang="ja-JP" altLang="en-US" sz="2400" dirty="0"/>
              <a:t>タスクごとに</a:t>
            </a:r>
            <a:r>
              <a:rPr kumimoji="1" lang="ja-JP" altLang="en-US" sz="2400" dirty="0"/>
              <a:t>コードブックを</a:t>
            </a:r>
            <a:r>
              <a:rPr lang="ja-JP" altLang="en-US" sz="2400" dirty="0"/>
              <a:t>追加</a:t>
            </a:r>
            <a:endParaRPr kumimoji="1" lang="ja-JP" altLang="en-US" sz="2400" dirty="0"/>
          </a:p>
        </p:txBody>
      </p:sp>
    </p:spTree>
    <p:extLst>
      <p:ext uri="{BB962C8B-B14F-4D97-AF65-F5344CB8AC3E}">
        <p14:creationId xmlns:p14="http://schemas.microsoft.com/office/powerpoint/2010/main" val="2560167736"/>
      </p:ext>
    </p:extLst>
  </p:cSld>
  <p:clrMapOvr>
    <a:masterClrMapping/>
  </p:clrMapOvr>
</p:sld>
</file>

<file path=ppt/theme/theme1.xml><?xml version="1.0" encoding="utf-8"?>
<a:theme xmlns:a="http://schemas.openxmlformats.org/drawingml/2006/main" name="Theme_Lab">
  <a:themeElements>
    <a:clrScheme name="ユーザー定義 1">
      <a:dk1>
        <a:srgbClr val="000000"/>
      </a:dk1>
      <a:lt1>
        <a:srgbClr val="FFFAF5"/>
      </a:lt1>
      <a:dk2>
        <a:srgbClr val="000000"/>
      </a:dk2>
      <a:lt2>
        <a:srgbClr val="808080"/>
      </a:lt2>
      <a:accent1>
        <a:srgbClr val="FF1D38"/>
      </a:accent1>
      <a:accent2>
        <a:srgbClr val="333399"/>
      </a:accent2>
      <a:accent3>
        <a:srgbClr val="34ADFD"/>
      </a:accent3>
      <a:accent4>
        <a:srgbClr val="FFFF00"/>
      </a:accent4>
      <a:accent5>
        <a:srgbClr val="00B050"/>
      </a:accent5>
      <a:accent6>
        <a:srgbClr val="F93DD5"/>
      </a:accent6>
      <a:hlink>
        <a:srgbClr val="009999"/>
      </a:hlink>
      <a:folHlink>
        <a:srgbClr val="99CC00"/>
      </a:folHlink>
    </a:clrScheme>
    <a:fontScheme name="ユーザー定義 1">
      <a:majorFont>
        <a:latin typeface="Arial"/>
        <a:ea typeface="ＭＳ Ｐゴシック"/>
        <a:cs typeface=""/>
      </a:majorFont>
      <a:minorFont>
        <a:latin typeface="Arial"/>
        <a:ea typeface="ＭＳ P 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762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19050">
          <a:noFill/>
        </a:ln>
      </a:spPr>
      <a:bodyPr wrap="square" rtlCol="0">
        <a:spAutoFit/>
      </a:bodyPr>
      <a:lstStyle>
        <a:defPPr algn="ctr">
          <a:defRPr kumimoji="1" sz="2800" dirty="0" smtClean="0"/>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_Lab" id="{3E27F71A-09F3-40FE-8C2D-54B13A3AB99C}" vid="{9AAC496F-98CF-44D0-8969-8E95277F1232}"/>
    </a:ext>
  </a:extLst>
</a:theme>
</file>

<file path=ppt/theme/theme2.xml><?xml version="1.0" encoding="utf-8"?>
<a:theme xmlns:a="http://schemas.openxmlformats.org/drawingml/2006/main" name="Theme_lab_print">
  <a:themeElements>
    <a:clrScheme name="ユーザー定義 2">
      <a:dk1>
        <a:srgbClr val="000000"/>
      </a:dk1>
      <a:lt1>
        <a:srgbClr val="FFFFFF"/>
      </a:lt1>
      <a:dk2>
        <a:srgbClr val="000000"/>
      </a:dk2>
      <a:lt2>
        <a:srgbClr val="808080"/>
      </a:lt2>
      <a:accent1>
        <a:srgbClr val="FF1D38"/>
      </a:accent1>
      <a:accent2>
        <a:srgbClr val="333399"/>
      </a:accent2>
      <a:accent3>
        <a:srgbClr val="34ADFD"/>
      </a:accent3>
      <a:accent4>
        <a:srgbClr val="FFFF00"/>
      </a:accent4>
      <a:accent5>
        <a:srgbClr val="00B050"/>
      </a:accent5>
      <a:accent6>
        <a:srgbClr val="F93DD5"/>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prstDash val="sysDash"/>
        </a:ln>
      </a:spPr>
      <a:bodyPr rtlCol="0" anchor="ctr"/>
      <a:lstStyle>
        <a:defPPr algn="ctr">
          <a:defRPr sz="1755" dirty="0"/>
        </a:defPPr>
      </a:lstStyle>
      <a:style>
        <a:lnRef idx="2">
          <a:schemeClr val="accent1">
            <a:shade val="15000"/>
          </a:schemeClr>
        </a:lnRef>
        <a:fillRef idx="1">
          <a:schemeClr val="accent1"/>
        </a:fillRef>
        <a:effectRef idx="0">
          <a:schemeClr val="accent1"/>
        </a:effectRef>
        <a:fontRef idx="minor">
          <a:schemeClr val="lt1"/>
        </a:fontRef>
      </a:style>
    </a:spDef>
    <a:lnDef>
      <a:spPr>
        <a:ln w="28575">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kumimoji="1" sz="2800" dirty="0" smtClean="0"/>
        </a:defPPr>
      </a:lstStyle>
    </a:tx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_lab_print" id="{2F87EB5A-B1E3-47F6-875A-D57E4EAE0036}" vid="{95719935-9901-4FDD-8BC5-3E37A2EBB270}"/>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3CA9F382A98E7A40A806ADAD1EC1E57B" ma:contentTypeVersion="12" ma:contentTypeDescription="新しいドキュメントを作成します。" ma:contentTypeScope="" ma:versionID="ff7d3e4be85e74274f5c20ad40ab1a56">
  <xsd:schema xmlns:xsd="http://www.w3.org/2001/XMLSchema" xmlns:xs="http://www.w3.org/2001/XMLSchema" xmlns:p="http://schemas.microsoft.com/office/2006/metadata/properties" xmlns:ns2="4e380b22-2fdb-4ae1-9613-b00a2cb1c21f" xmlns:ns3="bed460d4-a47c-4811-a250-fe3611787192" targetNamespace="http://schemas.microsoft.com/office/2006/metadata/properties" ma:root="true" ma:fieldsID="61c2a49df1310019311d9a5e0c1cff71" ns2:_="" ns3:_="">
    <xsd:import namespace="4e380b22-2fdb-4ae1-9613-b00a2cb1c21f"/>
    <xsd:import namespace="bed460d4-a47c-4811-a250-fe361178719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380b22-2fdb-4ae1-9613-b00a2cb1c2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d460d4-a47c-4811-a250-fe3611787192"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9E9E93-7B8B-4230-BCF3-FBA91E9C5B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380b22-2fdb-4ae1-9613-b00a2cb1c21f"/>
    <ds:schemaRef ds:uri="bed460d4-a47c-4811-a250-fe3611787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F215E3-4D79-4851-9C1B-94C11CB1C3F3}">
  <ds:schemaRefs>
    <ds:schemaRef ds:uri="http://schemas.microsoft.com/sharepoint/v3/contenttype/forms"/>
  </ds:schemaRefs>
</ds:datastoreItem>
</file>

<file path=customXml/itemProps3.xml><?xml version="1.0" encoding="utf-8"?>
<ds:datastoreItem xmlns:ds="http://schemas.openxmlformats.org/officeDocument/2006/customXml" ds:itemID="{A545B38B-00A8-47A0-94B9-B3D3251A6270}">
  <ds:schemaRefs>
    <ds:schemaRef ds:uri="http://schemas.openxmlformats.org/package/2006/metadata/core-properties"/>
    <ds:schemaRef ds:uri="http://schemas.microsoft.com/office/2006/documentManagement/types"/>
    <ds:schemaRef ds:uri="http://purl.org/dc/terms/"/>
    <ds:schemaRef ds:uri="bed460d4-a47c-4811-a250-fe3611787192"/>
    <ds:schemaRef ds:uri="http://purl.org/dc/dcmitype/"/>
    <ds:schemaRef ds:uri="http://schemas.microsoft.com/office/infopath/2007/PartnerControls"/>
    <ds:schemaRef ds:uri="http://www.w3.org/XML/1998/namespace"/>
    <ds:schemaRef ds:uri="http://schemas.microsoft.com/office/2006/metadata/properties"/>
    <ds:schemaRef ds:uri="4e380b22-2fdb-4ae1-9613-b00a2cb1c21f"/>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Theme_lab</Template>
  <TotalTime>55381</TotalTime>
  <Words>4724</Words>
  <Application>Microsoft Office PowerPoint</Application>
  <PresentationFormat>ワイド画面</PresentationFormat>
  <Paragraphs>848</Paragraphs>
  <Slides>59</Slides>
  <Notes>48</Notes>
  <HiddenSlides>0</HiddenSlides>
  <MMClips>0</MMClips>
  <ScaleCrop>false</ScaleCrop>
  <HeadingPairs>
    <vt:vector size="8" baseType="variant">
      <vt:variant>
        <vt:lpstr>使用されているフォント</vt:lpstr>
      </vt:variant>
      <vt:variant>
        <vt:i4>10</vt:i4>
      </vt:variant>
      <vt:variant>
        <vt:lpstr>テーマ</vt:lpstr>
      </vt:variant>
      <vt:variant>
        <vt:i4>2</vt:i4>
      </vt:variant>
      <vt:variant>
        <vt:lpstr>埋め込まれた OLE サーバー</vt:lpstr>
      </vt:variant>
      <vt:variant>
        <vt:i4>1</vt:i4>
      </vt:variant>
      <vt:variant>
        <vt:lpstr>スライド タイトル</vt:lpstr>
      </vt:variant>
      <vt:variant>
        <vt:i4>59</vt:i4>
      </vt:variant>
    </vt:vector>
  </HeadingPairs>
  <TitlesOfParts>
    <vt:vector size="72" baseType="lpstr">
      <vt:lpstr>HaranoAjiMincho-Regular-Identity-H</vt:lpstr>
      <vt:lpstr>ＭＳ Ｐ明朝</vt:lpstr>
      <vt:lpstr>游ゴシック</vt:lpstr>
      <vt:lpstr>Arial</vt:lpstr>
      <vt:lpstr>Calibri</vt:lpstr>
      <vt:lpstr>Cambria Math</vt:lpstr>
      <vt:lpstr>Poppins SemiBold</vt:lpstr>
      <vt:lpstr>Times</vt:lpstr>
      <vt:lpstr>Times New Roman</vt:lpstr>
      <vt:lpstr>Wingdings</vt:lpstr>
      <vt:lpstr>Theme_Lab</vt:lpstr>
      <vt:lpstr>Theme_lab_print</vt:lpstr>
      <vt:lpstr>Equation</vt:lpstr>
      <vt:lpstr>クラスタリングを用いた コードワード統合による 自己教師あり継続学習手法の開発</vt:lpstr>
      <vt:lpstr>背景</vt:lpstr>
      <vt:lpstr>既存のUCLの問題点 (Deep Learning)</vt:lpstr>
      <vt:lpstr>プロダクト量子化について</vt:lpstr>
      <vt:lpstr>CUCL</vt:lpstr>
      <vt:lpstr>目的とアプローチ</vt:lpstr>
      <vt:lpstr>CUCL</vt:lpstr>
      <vt:lpstr>既存手法: CUCL</vt:lpstr>
      <vt:lpstr>既存手法: CUCL</vt:lpstr>
      <vt:lpstr>既存手法: CUCL</vt:lpstr>
      <vt:lpstr>提案手法: CUCL_shared</vt:lpstr>
      <vt:lpstr>提案手法: CUCL_shared</vt:lpstr>
      <vt:lpstr>提案手法: CUCL_shared</vt:lpstr>
      <vt:lpstr>CA+に関して</vt:lpstr>
      <vt:lpstr>提案手法: CUCL_CA+</vt:lpstr>
      <vt:lpstr>提案手法: CUCL_CA+</vt:lpstr>
      <vt:lpstr>提案手法: CUCL_CA+</vt:lpstr>
      <vt:lpstr>提案手法: CUCL_CA+</vt:lpstr>
      <vt:lpstr>提案手法: CUCL_CA+</vt:lpstr>
      <vt:lpstr>提案手法: CUCL_CA+</vt:lpstr>
      <vt:lpstr>数値実験</vt:lpstr>
      <vt:lpstr>数値実験1</vt:lpstr>
      <vt:lpstr>数値実験1</vt:lpstr>
      <vt:lpstr>数値実験2</vt:lpstr>
      <vt:lpstr>数値実験2</vt:lpstr>
      <vt:lpstr>数値実験3</vt:lpstr>
      <vt:lpstr>数値実験2</vt:lpstr>
      <vt:lpstr>まとめ</vt:lpstr>
      <vt:lpstr>PowerPoint プレゼンテーション</vt:lpstr>
      <vt:lpstr>3種類のインクリメンタルラーニング</vt:lpstr>
      <vt:lpstr>Proposed methods</vt:lpstr>
      <vt:lpstr>数値実験1</vt:lpstr>
      <vt:lpstr>数値実験1</vt:lpstr>
      <vt:lpstr>数値実験1</vt:lpstr>
      <vt:lpstr>コードワード数のグラフ化</vt:lpstr>
      <vt:lpstr>コードワード数のグラフ化</vt:lpstr>
      <vt:lpstr>コードワード数のグラフ化</vt:lpstr>
      <vt:lpstr>コードワード数のグラフ化</vt:lpstr>
      <vt:lpstr>実験結果</vt:lpstr>
      <vt:lpstr>追加実験</vt:lpstr>
      <vt:lpstr>追加実験</vt:lpstr>
      <vt:lpstr>距離尺度</vt:lpstr>
      <vt:lpstr>CA+</vt:lpstr>
      <vt:lpstr>CA+</vt:lpstr>
      <vt:lpstr>CA+</vt:lpstr>
      <vt:lpstr>CA+</vt:lpstr>
      <vt:lpstr>CA+</vt:lpstr>
      <vt:lpstr>CA+</vt:lpstr>
      <vt:lpstr>CA+</vt:lpstr>
      <vt:lpstr>CA+</vt:lpstr>
      <vt:lpstr>CA+</vt:lpstr>
      <vt:lpstr>CA+</vt:lpstr>
      <vt:lpstr>CA+</vt:lpstr>
      <vt:lpstr>CA+</vt:lpstr>
      <vt:lpstr>CA+</vt:lpstr>
      <vt:lpstr>提案手法 (HCA+)</vt:lpstr>
      <vt:lpstr>提案手法 (HCA+)</vt:lpstr>
      <vt:lpstr>提案手法 (HCA+)</vt:lpstr>
      <vt:lpstr>提案手法 (HCA+)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瓜田 俊貴</dc:creator>
  <cp:lastModifiedBy>章宜 竹林</cp:lastModifiedBy>
  <cp:revision>540</cp:revision>
  <cp:lastPrinted>2025-02-13T09:17:54Z</cp:lastPrinted>
  <dcterms:created xsi:type="dcterms:W3CDTF">2020-12-21T08:39:30Z</dcterms:created>
  <dcterms:modified xsi:type="dcterms:W3CDTF">2025-02-17T14:24:50Z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0x0101003CA9F382A98E7A40A806ADAD1EC1E57B</vt:lpwstr>
  </property>
</Properties>
</file>